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ed6d7bfca74d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db4c76e6074af7"/>
  </p:sldMasterIdLst>
  <p:sldIdLst>
    <p:sldId xmlns:r="http://schemas.openxmlformats.org/officeDocument/2006/relationships" id="256" r:id="R74b09bcb40a44e1b"/>
    <p:sldId xmlns:r="http://schemas.openxmlformats.org/officeDocument/2006/relationships" id="257" r:id="R7f6def0c1b444854"/>
    <p:sldId xmlns:r="http://schemas.openxmlformats.org/officeDocument/2006/relationships" id="258" r:id="R6362958fba914f6f"/>
    <p:sldId xmlns:r="http://schemas.openxmlformats.org/officeDocument/2006/relationships" id="259" r:id="Rd8231ae249834652"/>
    <p:sldId xmlns:r="http://schemas.openxmlformats.org/officeDocument/2006/relationships" id="260" r:id="R0ef6196fcc434d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db4c76e6074af7" /><Relationship Type="http://schemas.openxmlformats.org/officeDocument/2006/relationships/slide" Target="/ppt/slides/slide1.xml" Id="R74b09bcb40a44e1b" /><Relationship Type="http://schemas.openxmlformats.org/officeDocument/2006/relationships/slide" Target="/ppt/slides/slide2.xml" Id="R7f6def0c1b444854" /><Relationship Type="http://schemas.openxmlformats.org/officeDocument/2006/relationships/slide" Target="/ppt/slides/slide3.xml" Id="R6362958fba914f6f" /><Relationship Type="http://schemas.openxmlformats.org/officeDocument/2006/relationships/slide" Target="/ppt/slides/slide4.xml" Id="Rd8231ae249834652" /><Relationship Type="http://schemas.openxmlformats.org/officeDocument/2006/relationships/slide" Target="/ppt/slides/slide5.xml" Id="R0ef6196fcc434d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aff1c5df3a44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3ea761b0f4bdf" /><Relationship Type="http://schemas.openxmlformats.org/officeDocument/2006/relationships/theme" Target="/ppt/slideMasters/theme/theme1.xml" Id="Re2628a183a654e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73ea761b0f4b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11456096e44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4be6a64ac43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444c4574847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2ca9a3e044b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e0e7e348040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FJORDBLINK SWIMMING-POOLS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FJORDBLINK SWIMMING-POOLS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FJORDBLINK SWIMMING-POOLS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FJORDBLINK SWIMMING-POOLS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FJORDBLINK SWIMMING-POOLS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FJORDBLINK SWIMMING-POOLS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979 660 359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FJORDBLINK SWIMMING-POOLS AS</a:t>
            </a:r>
          </a:p>
        </p:txBody>
      </p:sp>
    </p:spTree>
  </p:cSld>
  <p:clrMapOvr>
    <a:masterClrMapping xmlns:a="http://schemas.openxmlformats.org/drawingml/2006/main"/>
  </p:clrMapOvr>
</p:sld>
</file>