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9e6cf6577246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cc683073124326"/>
  </p:sldMasterIdLst>
  <p:sldIdLst>
    <p:sldId xmlns:r="http://schemas.openxmlformats.org/officeDocument/2006/relationships" id="256" r:id="Raa83c7b178b34acb"/>
    <p:sldId xmlns:r="http://schemas.openxmlformats.org/officeDocument/2006/relationships" id="257" r:id="R1945315fee254f8f"/>
    <p:sldId xmlns:r="http://schemas.openxmlformats.org/officeDocument/2006/relationships" id="258" r:id="Raab917159c2f4edb"/>
    <p:sldId xmlns:r="http://schemas.openxmlformats.org/officeDocument/2006/relationships" id="259" r:id="R3f48efa550694838"/>
    <p:sldId xmlns:r="http://schemas.openxmlformats.org/officeDocument/2006/relationships" id="260" r:id="Re55c6be931af4ce4"/>
    <p:sldId xmlns:r="http://schemas.openxmlformats.org/officeDocument/2006/relationships" id="261" r:id="Rbc124218d5134244"/>
    <p:sldId xmlns:r="http://schemas.openxmlformats.org/officeDocument/2006/relationships" id="262" r:id="Rd15459ea20f14f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cc683073124326" /><Relationship Type="http://schemas.openxmlformats.org/officeDocument/2006/relationships/slide" Target="/ppt/slides/slide1.xml" Id="Raa83c7b178b34acb" /><Relationship Type="http://schemas.openxmlformats.org/officeDocument/2006/relationships/slide" Target="/ppt/slides/slide2.xml" Id="R1945315fee254f8f" /><Relationship Type="http://schemas.openxmlformats.org/officeDocument/2006/relationships/slide" Target="/ppt/slides/slide3.xml" Id="Raab917159c2f4edb" /><Relationship Type="http://schemas.openxmlformats.org/officeDocument/2006/relationships/slide" Target="/ppt/slides/slide4.xml" Id="R3f48efa550694838" /><Relationship Type="http://schemas.openxmlformats.org/officeDocument/2006/relationships/slide" Target="/ppt/slides/slide5.xml" Id="Re55c6be931af4ce4" /><Relationship Type="http://schemas.openxmlformats.org/officeDocument/2006/relationships/slide" Target="/ppt/slides/slide6.xml" Id="Rbc124218d5134244" /><Relationship Type="http://schemas.openxmlformats.org/officeDocument/2006/relationships/slide" Target="/ppt/slides/slide7.xml" Id="Rd15459ea20f14f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d603e77bda42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863d5f8de4cbf" /><Relationship Type="http://schemas.openxmlformats.org/officeDocument/2006/relationships/theme" Target="/ppt/slideMasters/theme/theme1.xml" Id="R9aaa0f4e3d994d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c863d5f8de4c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68b431a5447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546c4f3214d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461b8380149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2d1918ec94b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96aa23cec41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7cc24229349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248ee123641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PETRUDBAKKEN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PETRUDBAKKEN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PETRUDBAKKEN AS ble etablert [år] og holder til i Lyngdal I Numedal.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PETRUDBAKKEN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PETRUDBAKKEN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PETRUDBAKKEN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686 727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812 727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PETRUDBAKKEN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BEKJORDEN EILEV  –  69,0 %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BEKJORDEN LAILA KJERSTINE  –  15,2 %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KLEIVERUD TORSTEIN  –  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LETMOLIE KNUT  –  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AARVELTA EINAR  –  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MOLIA KÅRE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PETRUDBAKKEN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v/Eilev Bekjorden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3624 Lyngdal I Numedal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76 20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979 658 451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PETRUDBAKKEN AS</a:t>
            </a:r>
          </a:p>
        </p:txBody>
      </p:sp>
    </p:spTree>
  </p:cSld>
  <p:clrMapOvr>
    <a:masterClrMapping xmlns:a="http://schemas.openxmlformats.org/drawingml/2006/main"/>
  </p:clrMapOvr>
</p:sld>
</file>