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55db097dcd44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81edce824545e2"/>
  </p:sldMasterIdLst>
  <p:sldIdLst>
    <p:sldId xmlns:r="http://schemas.openxmlformats.org/officeDocument/2006/relationships" id="256" r:id="R3501b67118134cba"/>
    <p:sldId xmlns:r="http://schemas.openxmlformats.org/officeDocument/2006/relationships" id="257" r:id="Rf0548f40a0af4a40"/>
    <p:sldId xmlns:r="http://schemas.openxmlformats.org/officeDocument/2006/relationships" id="258" r:id="Rc9de98e88b8248dd"/>
    <p:sldId xmlns:r="http://schemas.openxmlformats.org/officeDocument/2006/relationships" id="259" r:id="R016b2c14168b4eba"/>
    <p:sldId xmlns:r="http://schemas.openxmlformats.org/officeDocument/2006/relationships" id="260" r:id="R3dcb442c6ce743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81edce824545e2" /><Relationship Type="http://schemas.openxmlformats.org/officeDocument/2006/relationships/slide" Target="/ppt/slides/slide1.xml" Id="R3501b67118134cba" /><Relationship Type="http://schemas.openxmlformats.org/officeDocument/2006/relationships/slide" Target="/ppt/slides/slide2.xml" Id="Rf0548f40a0af4a40" /><Relationship Type="http://schemas.openxmlformats.org/officeDocument/2006/relationships/slide" Target="/ppt/slides/slide3.xml" Id="Rc9de98e88b8248dd" /><Relationship Type="http://schemas.openxmlformats.org/officeDocument/2006/relationships/slide" Target="/ppt/slides/slide4.xml" Id="R016b2c14168b4eba" /><Relationship Type="http://schemas.openxmlformats.org/officeDocument/2006/relationships/slide" Target="/ppt/slides/slide5.xml" Id="R3dcb442c6ce743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99e4f1d8c45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727728db541f3" /><Relationship Type="http://schemas.openxmlformats.org/officeDocument/2006/relationships/theme" Target="/ppt/slideMasters/theme/theme1.xml" Id="Ra281a106f24343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c727728db541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54ddf0d0b44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c8b94c8d14f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c940b6cd341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523ecb4244a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54ceedc5e4b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COMPANIET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979 656 270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