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fb136fab2f41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bc4dd867df4a03"/>
  </p:sldMasterIdLst>
  <p:sldIdLst>
    <p:sldId xmlns:r="http://schemas.openxmlformats.org/officeDocument/2006/relationships" id="256" r:id="Raefa21dea7794316"/>
    <p:sldId xmlns:r="http://schemas.openxmlformats.org/officeDocument/2006/relationships" id="257" r:id="R10a2638768364fc3"/>
    <p:sldId xmlns:r="http://schemas.openxmlformats.org/officeDocument/2006/relationships" id="258" r:id="R9f15b99e290f4282"/>
    <p:sldId xmlns:r="http://schemas.openxmlformats.org/officeDocument/2006/relationships" id="259" r:id="Rda4ec556644c4e55"/>
    <p:sldId xmlns:r="http://schemas.openxmlformats.org/officeDocument/2006/relationships" id="260" r:id="Rffee7c9423b14a83"/>
    <p:sldId xmlns:r="http://schemas.openxmlformats.org/officeDocument/2006/relationships" id="261" r:id="R0ca2f33761114ba4"/>
    <p:sldId xmlns:r="http://schemas.openxmlformats.org/officeDocument/2006/relationships" id="262" r:id="R27d0216b4bb74c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bc4dd867df4a03" /><Relationship Type="http://schemas.openxmlformats.org/officeDocument/2006/relationships/slide" Target="/ppt/slides/slide1.xml" Id="Raefa21dea7794316" /><Relationship Type="http://schemas.openxmlformats.org/officeDocument/2006/relationships/slide" Target="/ppt/slides/slide2.xml" Id="R10a2638768364fc3" /><Relationship Type="http://schemas.openxmlformats.org/officeDocument/2006/relationships/slide" Target="/ppt/slides/slide3.xml" Id="R9f15b99e290f4282" /><Relationship Type="http://schemas.openxmlformats.org/officeDocument/2006/relationships/slide" Target="/ppt/slides/slide4.xml" Id="Rda4ec556644c4e55" /><Relationship Type="http://schemas.openxmlformats.org/officeDocument/2006/relationships/slide" Target="/ppt/slides/slide5.xml" Id="Rffee7c9423b14a83" /><Relationship Type="http://schemas.openxmlformats.org/officeDocument/2006/relationships/slide" Target="/ppt/slides/slide6.xml" Id="R0ca2f33761114ba4" /><Relationship Type="http://schemas.openxmlformats.org/officeDocument/2006/relationships/slide" Target="/ppt/slides/slide7.xml" Id="R27d0216b4bb74c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cdf4855d174c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36b3741b44d25" /><Relationship Type="http://schemas.openxmlformats.org/officeDocument/2006/relationships/theme" Target="/ppt/slideMasters/theme/theme1.xml" Id="R068cc5aef81f4d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236b3741b44d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695a19da94d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fa58e8a2b46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3601e47964a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50818236a42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42dff5f8a48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d81caf36c41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256ebc93949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PERPETUUM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PERPETUUM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PERPETUUM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PERPETUUM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PERPETUUM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PERPETUUM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1 718 626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4 430 645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18 441 287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PERPETUUM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HESS EVEN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PERPETUUM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Roaldsøyveien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4085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32 79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firmapost@perpetuumas.no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www.perpetuumas.no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979 645 384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PERPETUUM AS</a:t>
            </a:r>
          </a:p>
        </p:txBody>
      </p:sp>
    </p:spTree>
  </p:cSld>
  <p:clrMapOvr>
    <a:masterClrMapping xmlns:a="http://schemas.openxmlformats.org/drawingml/2006/main"/>
  </p:clrMapOvr>
</p:sld>
</file>