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85b7b1515044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68c2e0776d4987"/>
  </p:sldMasterIdLst>
  <p:sldIdLst>
    <p:sldId xmlns:r="http://schemas.openxmlformats.org/officeDocument/2006/relationships" id="256" r:id="R387f803c916e49e5"/>
    <p:sldId xmlns:r="http://schemas.openxmlformats.org/officeDocument/2006/relationships" id="257" r:id="R5b4c5478b9fc44f9"/>
    <p:sldId xmlns:r="http://schemas.openxmlformats.org/officeDocument/2006/relationships" id="258" r:id="R8c43251246a14daa"/>
    <p:sldId xmlns:r="http://schemas.openxmlformats.org/officeDocument/2006/relationships" id="259" r:id="Rf81156b8519e4a5f"/>
    <p:sldId xmlns:r="http://schemas.openxmlformats.org/officeDocument/2006/relationships" id="260" r:id="Rc164950a3a1e422f"/>
    <p:sldId xmlns:r="http://schemas.openxmlformats.org/officeDocument/2006/relationships" id="261" r:id="R09fcd61f15b748ce"/>
    <p:sldId xmlns:r="http://schemas.openxmlformats.org/officeDocument/2006/relationships" id="262" r:id="R8c84962723ac40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8c2e0776d4987" /><Relationship Type="http://schemas.openxmlformats.org/officeDocument/2006/relationships/slide" Target="/ppt/slides/slide1.xml" Id="R387f803c916e49e5" /><Relationship Type="http://schemas.openxmlformats.org/officeDocument/2006/relationships/slide" Target="/ppt/slides/slide2.xml" Id="R5b4c5478b9fc44f9" /><Relationship Type="http://schemas.openxmlformats.org/officeDocument/2006/relationships/slide" Target="/ppt/slides/slide3.xml" Id="R8c43251246a14daa" /><Relationship Type="http://schemas.openxmlformats.org/officeDocument/2006/relationships/slide" Target="/ppt/slides/slide4.xml" Id="Rf81156b8519e4a5f" /><Relationship Type="http://schemas.openxmlformats.org/officeDocument/2006/relationships/slide" Target="/ppt/slides/slide5.xml" Id="Rc164950a3a1e422f" /><Relationship Type="http://schemas.openxmlformats.org/officeDocument/2006/relationships/slide" Target="/ppt/slides/slide6.xml" Id="R09fcd61f15b748ce" /><Relationship Type="http://schemas.openxmlformats.org/officeDocument/2006/relationships/slide" Target="/ppt/slides/slide7.xml" Id="R8c84962723ac40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aaf6065cb42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5c7e53aaf4f34" /><Relationship Type="http://schemas.openxmlformats.org/officeDocument/2006/relationships/theme" Target="/ppt/slideMasters/theme/theme1.xml" Id="R0556236e511a43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75c7e53aaf4f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799e0c3f043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2af51ce8947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ace8f7c2346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452f5d9f549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9716aa34845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9ed7f64d742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7a9e7b8e941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STOKKEBAKKEN VERTSHUS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STOKKEBAKKEN VERTSHUS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STOKKEBAKKEN VERTSHUS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STOKKEBAKKEN VERTSHUS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STOKKEBAKKEN VERTSHUS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STOKKEBAKKEN VERTSHUS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STOKKEBAKKEN VERTSHUS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XUE CHUN 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STOKKEBAKKEN VERTSHUS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Europaveien 870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979 642 385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STOKKEBAKKEN VERTSHUS AS</a:t>
            </a:r>
          </a:p>
        </p:txBody>
      </p:sp>
    </p:spTree>
  </p:cSld>
  <p:clrMapOvr>
    <a:masterClrMapping xmlns:a="http://schemas.openxmlformats.org/drawingml/2006/main"/>
  </p:clrMapOvr>
</p:sld>
</file>