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26d78fc19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22ec98d634b6c"/>
  </p:sldMasterIdLst>
  <p:sldIdLst>
    <p:sldId xmlns:r="http://schemas.openxmlformats.org/officeDocument/2006/relationships" id="256" r:id="R0960dea9288e4552"/>
    <p:sldId xmlns:r="http://schemas.openxmlformats.org/officeDocument/2006/relationships" id="257" r:id="R9b1604b72afa4d4e"/>
    <p:sldId xmlns:r="http://schemas.openxmlformats.org/officeDocument/2006/relationships" id="258" r:id="R370624e3c32844b8"/>
    <p:sldId xmlns:r="http://schemas.openxmlformats.org/officeDocument/2006/relationships" id="259" r:id="Raa211403379f4d5e"/>
    <p:sldId xmlns:r="http://schemas.openxmlformats.org/officeDocument/2006/relationships" id="260" r:id="Rf97f7c8bc1d94ebb"/>
    <p:sldId xmlns:r="http://schemas.openxmlformats.org/officeDocument/2006/relationships" id="261" r:id="Ra7f24b40ad7f4632"/>
    <p:sldId xmlns:r="http://schemas.openxmlformats.org/officeDocument/2006/relationships" id="262" r:id="R0ede83558de1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22ec98d634b6c" /><Relationship Type="http://schemas.openxmlformats.org/officeDocument/2006/relationships/slide" Target="/ppt/slides/slide1.xml" Id="R0960dea9288e4552" /><Relationship Type="http://schemas.openxmlformats.org/officeDocument/2006/relationships/slide" Target="/ppt/slides/slide2.xml" Id="R9b1604b72afa4d4e" /><Relationship Type="http://schemas.openxmlformats.org/officeDocument/2006/relationships/slide" Target="/ppt/slides/slide3.xml" Id="R370624e3c32844b8" /><Relationship Type="http://schemas.openxmlformats.org/officeDocument/2006/relationships/slide" Target="/ppt/slides/slide4.xml" Id="Raa211403379f4d5e" /><Relationship Type="http://schemas.openxmlformats.org/officeDocument/2006/relationships/slide" Target="/ppt/slides/slide5.xml" Id="Rf97f7c8bc1d94ebb" /><Relationship Type="http://schemas.openxmlformats.org/officeDocument/2006/relationships/slide" Target="/ppt/slides/slide6.xml" Id="Ra7f24b40ad7f4632" /><Relationship Type="http://schemas.openxmlformats.org/officeDocument/2006/relationships/slide" Target="/ppt/slides/slide7.xml" Id="R0ede83558de1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39dbe2b8d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e5a4050d94aa7" /><Relationship Type="http://schemas.openxmlformats.org/officeDocument/2006/relationships/theme" Target="/ppt/slideMasters/theme/theme1.xml" Id="Ra8f4253a0303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e5a4050d9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6984369da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ab897444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16bc847f04d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794ee234c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ed52ddd2f4a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e4ef896140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e0e41b73e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KLOSTERGAARDEN LEILIGHETSHOTELL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KLOSTERGAARDEN LEILIGHETSHOTELL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7 207 565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EIENDOMSDRIFT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Klinkenberggata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979 640 862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KLOSTERGAARDEN LEILIGHETSHOTELL AS</a:t>
            </a:r>
          </a:p>
        </p:txBody>
      </p:sp>
    </p:spTree>
  </p:cSld>
  <p:clrMapOvr>
    <a:masterClrMapping xmlns:a="http://schemas.openxmlformats.org/drawingml/2006/main"/>
  </p:clrMapOvr>
</p:sld>
</file>