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6cbbba270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a3787db1e42a3"/>
  </p:sldMasterIdLst>
  <p:sldIdLst>
    <p:sldId xmlns:r="http://schemas.openxmlformats.org/officeDocument/2006/relationships" id="256" r:id="Rd2f17d618107432a"/>
    <p:sldId xmlns:r="http://schemas.openxmlformats.org/officeDocument/2006/relationships" id="257" r:id="R875dda850264474f"/>
    <p:sldId xmlns:r="http://schemas.openxmlformats.org/officeDocument/2006/relationships" id="258" r:id="R11a04d166fdb402a"/>
    <p:sldId xmlns:r="http://schemas.openxmlformats.org/officeDocument/2006/relationships" id="259" r:id="R87328b471ffb48a6"/>
    <p:sldId xmlns:r="http://schemas.openxmlformats.org/officeDocument/2006/relationships" id="260" r:id="R7c29d62d8460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a3787db1e42a3" /><Relationship Type="http://schemas.openxmlformats.org/officeDocument/2006/relationships/slide" Target="/ppt/slides/slide1.xml" Id="Rd2f17d618107432a" /><Relationship Type="http://schemas.openxmlformats.org/officeDocument/2006/relationships/slide" Target="/ppt/slides/slide2.xml" Id="R875dda850264474f" /><Relationship Type="http://schemas.openxmlformats.org/officeDocument/2006/relationships/slide" Target="/ppt/slides/slide3.xml" Id="R11a04d166fdb402a" /><Relationship Type="http://schemas.openxmlformats.org/officeDocument/2006/relationships/slide" Target="/ppt/slides/slide4.xml" Id="R87328b471ffb48a6" /><Relationship Type="http://schemas.openxmlformats.org/officeDocument/2006/relationships/slide" Target="/ppt/slides/slide5.xml" Id="R7c29d62d8460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cbbcabc5f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508fba4143de" /><Relationship Type="http://schemas.openxmlformats.org/officeDocument/2006/relationships/theme" Target="/ppt/slideMasters/theme/theme1.xml" Id="R4a9899668a20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a508fba41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d975dbe2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213862093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27f42aa1e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221968918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39e56c1e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LERCHE ADRUP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LERCHE ADRUP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979 624 352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