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da956bbc3944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6dd947c9b4c18"/>
  </p:sldMasterIdLst>
  <p:sldIdLst>
    <p:sldId xmlns:r="http://schemas.openxmlformats.org/officeDocument/2006/relationships" id="256" r:id="Ra7e61844219f4736"/>
    <p:sldId xmlns:r="http://schemas.openxmlformats.org/officeDocument/2006/relationships" id="257" r:id="Ra67423e27ee04fe2"/>
    <p:sldId xmlns:r="http://schemas.openxmlformats.org/officeDocument/2006/relationships" id="258" r:id="R84d2385f12694d2b"/>
    <p:sldId xmlns:r="http://schemas.openxmlformats.org/officeDocument/2006/relationships" id="259" r:id="R3d3d6a1a6fe043aa"/>
    <p:sldId xmlns:r="http://schemas.openxmlformats.org/officeDocument/2006/relationships" id="260" r:id="Rffa05f9c45dd41c1"/>
    <p:sldId xmlns:r="http://schemas.openxmlformats.org/officeDocument/2006/relationships" id="261" r:id="R061109479e4147f1"/>
    <p:sldId xmlns:r="http://schemas.openxmlformats.org/officeDocument/2006/relationships" id="262" r:id="R3fe9f547b7ac44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6dd947c9b4c18" /><Relationship Type="http://schemas.openxmlformats.org/officeDocument/2006/relationships/slide" Target="/ppt/slides/slide1.xml" Id="Ra7e61844219f4736" /><Relationship Type="http://schemas.openxmlformats.org/officeDocument/2006/relationships/slide" Target="/ppt/slides/slide2.xml" Id="Ra67423e27ee04fe2" /><Relationship Type="http://schemas.openxmlformats.org/officeDocument/2006/relationships/slide" Target="/ppt/slides/slide3.xml" Id="R84d2385f12694d2b" /><Relationship Type="http://schemas.openxmlformats.org/officeDocument/2006/relationships/slide" Target="/ppt/slides/slide4.xml" Id="R3d3d6a1a6fe043aa" /><Relationship Type="http://schemas.openxmlformats.org/officeDocument/2006/relationships/slide" Target="/ppt/slides/slide5.xml" Id="Rffa05f9c45dd41c1" /><Relationship Type="http://schemas.openxmlformats.org/officeDocument/2006/relationships/slide" Target="/ppt/slides/slide6.xml" Id="R061109479e4147f1" /><Relationship Type="http://schemas.openxmlformats.org/officeDocument/2006/relationships/slide" Target="/ppt/slides/slide7.xml" Id="R3fe9f547b7ac44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381ed01bda4e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69e700f24f462f" /><Relationship Type="http://schemas.openxmlformats.org/officeDocument/2006/relationships/theme" Target="/ppt/slideMasters/theme/theme1.xml" Id="R6bf04f2f8f164f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69e700f24f46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66bffb9fa24a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9379532704b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1d14e139a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6838123a34c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e252179847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cd22190a740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b744f80dbd436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FAMILY SPORTS CLUB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FAMILY SPORTS CLUB NORWAY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15 105 192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−92 156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7 470 409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9 556 544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FAMILY SPORTS CLUB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979 617 615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FAMILY SPORTS CLUB NORWAY AS</a:t>
            </a:r>
          </a:p>
        </p:txBody>
      </p:sp>
    </p:spTree>
  </p:cSld>
  <p:clrMapOvr>
    <a:masterClrMapping xmlns:a="http://schemas.openxmlformats.org/drawingml/2006/main"/>
  </p:clrMapOvr>
</p:sld>
</file>