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097c4cf6e1943b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4c5830f5190408f"/>
  </p:sldMasterIdLst>
  <p:sldIdLst>
    <p:sldId xmlns:r="http://schemas.openxmlformats.org/officeDocument/2006/relationships" id="256" r:id="Rad850eb4e22d4c39"/>
    <p:sldId xmlns:r="http://schemas.openxmlformats.org/officeDocument/2006/relationships" id="257" r:id="R7e07bb8c3d46435f"/>
    <p:sldId xmlns:r="http://schemas.openxmlformats.org/officeDocument/2006/relationships" id="258" r:id="Rdb0540fb4f604e1c"/>
    <p:sldId xmlns:r="http://schemas.openxmlformats.org/officeDocument/2006/relationships" id="259" r:id="Rbaeffeff70e343fb"/>
    <p:sldId xmlns:r="http://schemas.openxmlformats.org/officeDocument/2006/relationships" id="260" r:id="R4490d44bc6314eab"/>
    <p:sldId xmlns:r="http://schemas.openxmlformats.org/officeDocument/2006/relationships" id="261" r:id="Rb865badc3cc14ce9"/>
    <p:sldId xmlns:r="http://schemas.openxmlformats.org/officeDocument/2006/relationships" id="262" r:id="Re2aa9d7a7f6a4f2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4c5830f5190408f" /><Relationship Type="http://schemas.openxmlformats.org/officeDocument/2006/relationships/slide" Target="/ppt/slides/slide1.xml" Id="Rad850eb4e22d4c39" /><Relationship Type="http://schemas.openxmlformats.org/officeDocument/2006/relationships/slide" Target="/ppt/slides/slide2.xml" Id="R7e07bb8c3d46435f" /><Relationship Type="http://schemas.openxmlformats.org/officeDocument/2006/relationships/slide" Target="/ppt/slides/slide3.xml" Id="Rdb0540fb4f604e1c" /><Relationship Type="http://schemas.openxmlformats.org/officeDocument/2006/relationships/slide" Target="/ppt/slides/slide4.xml" Id="Rbaeffeff70e343fb" /><Relationship Type="http://schemas.openxmlformats.org/officeDocument/2006/relationships/slide" Target="/ppt/slides/slide5.xml" Id="R4490d44bc6314eab" /><Relationship Type="http://schemas.openxmlformats.org/officeDocument/2006/relationships/slide" Target="/ppt/slides/slide6.xml" Id="Rb865badc3cc14ce9" /><Relationship Type="http://schemas.openxmlformats.org/officeDocument/2006/relationships/slide" Target="/ppt/slides/slide7.xml" Id="Re2aa9d7a7f6a4f2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c4ef2af23d3492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81a03a4b3b4aea" /><Relationship Type="http://schemas.openxmlformats.org/officeDocument/2006/relationships/theme" Target="/ppt/slideMasters/theme/theme1.xml" Id="R628b8117863342f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581a03a4b3b4ae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12831ab80e412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11e7e00232406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2ac813aa21495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a5a4a9d2e54af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7a5cd7c5b643c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eafdd2ca8a4a6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e1d27fd261493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SIVILARKITEKTENE HOEM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SIVILARKITEKTENE HOEM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SIVILARKITEKTENE HOEM AS ble etablert [år] og holder til i Stavanger.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SIVILARKITEKTENE HOEM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SIVILARKITEKTENE HOEM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SIVILARKITEKTENE HOEM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−23 174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−124 885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13 134 888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14 386 301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SIVILARKITEKTENE HOEM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HOEM ELISABETH  –  45,0 %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HOEM TORDIS GRØNSTAD  –  45,0 %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HOEM ELISABETH  –  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HOEM TORDIS GRØNSTAD  –  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SIVILARKITEKTENE HOEM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Østre Ring 53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4015 Stavanger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979 599 749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SIVILARKITEKTENE HOEM AS</a:t>
            </a:r>
          </a:p>
        </p:txBody>
      </p:sp>
    </p:spTree>
  </p:cSld>
  <p:clrMapOvr>
    <a:masterClrMapping xmlns:a="http://schemas.openxmlformats.org/drawingml/2006/main"/>
  </p:clrMapOvr>
</p:sld>
</file>