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0312d6ffd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d8e98288e4c72"/>
  </p:sldMasterIdLst>
  <p:sldIdLst>
    <p:sldId xmlns:r="http://schemas.openxmlformats.org/officeDocument/2006/relationships" id="256" r:id="R81f4390273f54739"/>
    <p:sldId xmlns:r="http://schemas.openxmlformats.org/officeDocument/2006/relationships" id="257" r:id="Rf15dac1938704497"/>
    <p:sldId xmlns:r="http://schemas.openxmlformats.org/officeDocument/2006/relationships" id="258" r:id="Rccb1682b82c34250"/>
    <p:sldId xmlns:r="http://schemas.openxmlformats.org/officeDocument/2006/relationships" id="259" r:id="R50fb3c9cb1c14908"/>
    <p:sldId xmlns:r="http://schemas.openxmlformats.org/officeDocument/2006/relationships" id="260" r:id="R8e616cfc292a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d8e98288e4c72" /><Relationship Type="http://schemas.openxmlformats.org/officeDocument/2006/relationships/slide" Target="/ppt/slides/slide1.xml" Id="R81f4390273f54739" /><Relationship Type="http://schemas.openxmlformats.org/officeDocument/2006/relationships/slide" Target="/ppt/slides/slide2.xml" Id="Rf15dac1938704497" /><Relationship Type="http://schemas.openxmlformats.org/officeDocument/2006/relationships/slide" Target="/ppt/slides/slide3.xml" Id="Rccb1682b82c34250" /><Relationship Type="http://schemas.openxmlformats.org/officeDocument/2006/relationships/slide" Target="/ppt/slides/slide4.xml" Id="R50fb3c9cb1c14908" /><Relationship Type="http://schemas.openxmlformats.org/officeDocument/2006/relationships/slide" Target="/ppt/slides/slide5.xml" Id="R8e616cfc292a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e56e101fd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370dbf884085" /><Relationship Type="http://schemas.openxmlformats.org/officeDocument/2006/relationships/theme" Target="/ppt/slideMasters/theme/theme1.xml" Id="R9df7e07efe11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0370dbf88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dfcff970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8a26f13d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dde951f6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f5d429eab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fea91eed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LUNDBLAD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LUNDBLAD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LUNDBLAD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LUNDBLAD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LUNDBLAD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LUNDBLAD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979 577 613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LUNDBLAD EIENDOM AS</a:t>
            </a:r>
          </a:p>
        </p:txBody>
      </p:sp>
    </p:spTree>
  </p:cSld>
  <p:clrMapOvr>
    <a:masterClrMapping xmlns:a="http://schemas.openxmlformats.org/drawingml/2006/main"/>
  </p:clrMapOvr>
</p:sld>
</file>