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306fe041b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9532e2b73e48c2"/>
  </p:sldMasterIdLst>
  <p:sldIdLst>
    <p:sldId xmlns:r="http://schemas.openxmlformats.org/officeDocument/2006/relationships" id="256" r:id="Rd77aeb35d8f946c9"/>
    <p:sldId xmlns:r="http://schemas.openxmlformats.org/officeDocument/2006/relationships" id="257" r:id="R7da3a369b80f4ea1"/>
    <p:sldId xmlns:r="http://schemas.openxmlformats.org/officeDocument/2006/relationships" id="258" r:id="R5fa7b860a8c64012"/>
    <p:sldId xmlns:r="http://schemas.openxmlformats.org/officeDocument/2006/relationships" id="259" r:id="R73a8583ca79b4784"/>
    <p:sldId xmlns:r="http://schemas.openxmlformats.org/officeDocument/2006/relationships" id="260" r:id="Re74daf53994243c3"/>
    <p:sldId xmlns:r="http://schemas.openxmlformats.org/officeDocument/2006/relationships" id="261" r:id="R58a24ed360714a7f"/>
    <p:sldId xmlns:r="http://schemas.openxmlformats.org/officeDocument/2006/relationships" id="262" r:id="R45ec84d3ff50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532e2b73e48c2" /><Relationship Type="http://schemas.openxmlformats.org/officeDocument/2006/relationships/slide" Target="/ppt/slides/slide1.xml" Id="Rd77aeb35d8f946c9" /><Relationship Type="http://schemas.openxmlformats.org/officeDocument/2006/relationships/slide" Target="/ppt/slides/slide2.xml" Id="R7da3a369b80f4ea1" /><Relationship Type="http://schemas.openxmlformats.org/officeDocument/2006/relationships/slide" Target="/ppt/slides/slide3.xml" Id="R5fa7b860a8c64012" /><Relationship Type="http://schemas.openxmlformats.org/officeDocument/2006/relationships/slide" Target="/ppt/slides/slide4.xml" Id="R73a8583ca79b4784" /><Relationship Type="http://schemas.openxmlformats.org/officeDocument/2006/relationships/slide" Target="/ppt/slides/slide5.xml" Id="Re74daf53994243c3" /><Relationship Type="http://schemas.openxmlformats.org/officeDocument/2006/relationships/slide" Target="/ppt/slides/slide6.xml" Id="R58a24ed360714a7f" /><Relationship Type="http://schemas.openxmlformats.org/officeDocument/2006/relationships/slide" Target="/ppt/slides/slide7.xml" Id="R45ec84d3ff50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3c75cbd01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6a9617c8e46e6" /><Relationship Type="http://schemas.openxmlformats.org/officeDocument/2006/relationships/theme" Target="/ppt/slideMasters/theme/theme1.xml" Id="R60822874323c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6a9617c8e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e71ddc459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54a85a4ea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faa3d8188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5137b2c9a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7e47f77134c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8433cfc94d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d0f7fa59c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HATLEVIK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HATLEVIK RØR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4 433 656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HATLEVIK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ESTRUP RASMUSSEN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HATLEVIK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Hegranesvegen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93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979 577 451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