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963061a17d44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0cea11f71842c5"/>
  </p:sldMasterIdLst>
  <p:sldIdLst>
    <p:sldId xmlns:r="http://schemas.openxmlformats.org/officeDocument/2006/relationships" id="256" r:id="R2682678cfe004042"/>
    <p:sldId xmlns:r="http://schemas.openxmlformats.org/officeDocument/2006/relationships" id="257" r:id="R130e1b67be1748c1"/>
    <p:sldId xmlns:r="http://schemas.openxmlformats.org/officeDocument/2006/relationships" id="258" r:id="Rd28feba6a41949b3"/>
    <p:sldId xmlns:r="http://schemas.openxmlformats.org/officeDocument/2006/relationships" id="259" r:id="Rf66410914e074b8a"/>
    <p:sldId xmlns:r="http://schemas.openxmlformats.org/officeDocument/2006/relationships" id="260" r:id="R10f949bbdcf045fd"/>
    <p:sldId xmlns:r="http://schemas.openxmlformats.org/officeDocument/2006/relationships" id="261" r:id="Rd004d1ed8dc44ad2"/>
    <p:sldId xmlns:r="http://schemas.openxmlformats.org/officeDocument/2006/relationships" id="262" r:id="Re3f86411c7bf4c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0cea11f71842c5" /><Relationship Type="http://schemas.openxmlformats.org/officeDocument/2006/relationships/slide" Target="/ppt/slides/slide1.xml" Id="R2682678cfe004042" /><Relationship Type="http://schemas.openxmlformats.org/officeDocument/2006/relationships/slide" Target="/ppt/slides/slide2.xml" Id="R130e1b67be1748c1" /><Relationship Type="http://schemas.openxmlformats.org/officeDocument/2006/relationships/slide" Target="/ppt/slides/slide3.xml" Id="Rd28feba6a41949b3" /><Relationship Type="http://schemas.openxmlformats.org/officeDocument/2006/relationships/slide" Target="/ppt/slides/slide4.xml" Id="Rf66410914e074b8a" /><Relationship Type="http://schemas.openxmlformats.org/officeDocument/2006/relationships/slide" Target="/ppt/slides/slide5.xml" Id="R10f949bbdcf045fd" /><Relationship Type="http://schemas.openxmlformats.org/officeDocument/2006/relationships/slide" Target="/ppt/slides/slide6.xml" Id="Rd004d1ed8dc44ad2" /><Relationship Type="http://schemas.openxmlformats.org/officeDocument/2006/relationships/slide" Target="/ppt/slides/slide7.xml" Id="Re3f86411c7bf4c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31ebf6c48645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cc157a32d4e89" /><Relationship Type="http://schemas.openxmlformats.org/officeDocument/2006/relationships/theme" Target="/ppt/slideMasters/theme/theme1.xml" Id="Rcde261310e234a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0cc157a32d4e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57cbf5d8841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7663f07fa4c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6fb7d98bc4f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c85b8eb174e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0ac68bdfe46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0db5f822649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3e2d9c6b244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HATLEVIK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HATLEVIK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HATLEVIK RØR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HATLEVIK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HATLEVIK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HATLEVIK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8 929 290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199 747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170 674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3 003 553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5 049 790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HATLEVIK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HATLEVIK STIAN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THOMAS ESTRUP  –  29,0 %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HATLEVIK MONIKA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HATLEVIK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Hegranesvegen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49 93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979 577 451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HATLEVIK RØR AS</a:t>
            </a:r>
          </a:p>
        </p:txBody>
      </p:sp>
    </p:spTree>
  </p:cSld>
  <p:clrMapOvr>
    <a:masterClrMapping xmlns:a="http://schemas.openxmlformats.org/drawingml/2006/main"/>
  </p:clrMapOvr>
</p:sld>
</file>