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7c241f843645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af7c1a3dc74ec5"/>
  </p:sldMasterIdLst>
  <p:sldIdLst>
    <p:sldId xmlns:r="http://schemas.openxmlformats.org/officeDocument/2006/relationships" id="256" r:id="Rd5050853c5d94265"/>
    <p:sldId xmlns:r="http://schemas.openxmlformats.org/officeDocument/2006/relationships" id="257" r:id="R97c135ac413e4430"/>
    <p:sldId xmlns:r="http://schemas.openxmlformats.org/officeDocument/2006/relationships" id="258" r:id="Rde1a3c31cc4b4425"/>
    <p:sldId xmlns:r="http://schemas.openxmlformats.org/officeDocument/2006/relationships" id="259" r:id="R5d478e9ce0b345b2"/>
    <p:sldId xmlns:r="http://schemas.openxmlformats.org/officeDocument/2006/relationships" id="260" r:id="R95fd14b895724bdd"/>
    <p:sldId xmlns:r="http://schemas.openxmlformats.org/officeDocument/2006/relationships" id="261" r:id="Rc7ec4804deb6438f"/>
    <p:sldId xmlns:r="http://schemas.openxmlformats.org/officeDocument/2006/relationships" id="262" r:id="Rd64f6acce6604b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af7c1a3dc74ec5" /><Relationship Type="http://schemas.openxmlformats.org/officeDocument/2006/relationships/slide" Target="/ppt/slides/slide1.xml" Id="Rd5050853c5d94265" /><Relationship Type="http://schemas.openxmlformats.org/officeDocument/2006/relationships/slide" Target="/ppt/slides/slide2.xml" Id="R97c135ac413e4430" /><Relationship Type="http://schemas.openxmlformats.org/officeDocument/2006/relationships/slide" Target="/ppt/slides/slide3.xml" Id="Rde1a3c31cc4b4425" /><Relationship Type="http://schemas.openxmlformats.org/officeDocument/2006/relationships/slide" Target="/ppt/slides/slide4.xml" Id="R5d478e9ce0b345b2" /><Relationship Type="http://schemas.openxmlformats.org/officeDocument/2006/relationships/slide" Target="/ppt/slides/slide5.xml" Id="R95fd14b895724bdd" /><Relationship Type="http://schemas.openxmlformats.org/officeDocument/2006/relationships/slide" Target="/ppt/slides/slide6.xml" Id="Rc7ec4804deb6438f" /><Relationship Type="http://schemas.openxmlformats.org/officeDocument/2006/relationships/slide" Target="/ppt/slides/slide7.xml" Id="Rd64f6acce6604b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f4e312e804d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8f6e85bcf4db9" /><Relationship Type="http://schemas.openxmlformats.org/officeDocument/2006/relationships/theme" Target="/ppt/slideMasters/theme/theme1.xml" Id="R11b530fc5c574a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38f6e85bcf4d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8152117154d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e45ef825547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f72fe7fce49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e702dcf8641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d9c6292f943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6245c8cc54c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212e5e0ee42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VERTSHUSET SMIA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VERTSHUSET SMIA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VERTSHUSET SMIA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VERTSHUSET SMIA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VERTSHUSET SMIA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VERTSHUSET SMIA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123 579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VERTSHUSET SMIA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LAURITSEN ELLEN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VERTSHUSET SMIA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979 573 103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VERTSHUSET SMIA AS</a:t>
            </a:r>
          </a:p>
        </p:txBody>
      </p:sp>
    </p:spTree>
  </p:cSld>
  <p:clrMapOvr>
    <a:masterClrMapping xmlns:a="http://schemas.openxmlformats.org/drawingml/2006/main"/>
  </p:clrMapOvr>
</p:sld>
</file>