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8e6d3fe0a9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8958c63e4b48d3"/>
  </p:sldMasterIdLst>
  <p:sldIdLst>
    <p:sldId xmlns:r="http://schemas.openxmlformats.org/officeDocument/2006/relationships" id="256" r:id="R321c0ff3cc714510"/>
    <p:sldId xmlns:r="http://schemas.openxmlformats.org/officeDocument/2006/relationships" id="257" r:id="R1decf48982f24b9f"/>
    <p:sldId xmlns:r="http://schemas.openxmlformats.org/officeDocument/2006/relationships" id="258" r:id="Rb7258f50768448f1"/>
    <p:sldId xmlns:r="http://schemas.openxmlformats.org/officeDocument/2006/relationships" id="259" r:id="R01ac600b648243a2"/>
    <p:sldId xmlns:r="http://schemas.openxmlformats.org/officeDocument/2006/relationships" id="260" r:id="Reb97e496ad894e37"/>
    <p:sldId xmlns:r="http://schemas.openxmlformats.org/officeDocument/2006/relationships" id="261" r:id="Ra268f81a510549e6"/>
    <p:sldId xmlns:r="http://schemas.openxmlformats.org/officeDocument/2006/relationships" id="262" r:id="R6e27cd0760c4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958c63e4b48d3" /><Relationship Type="http://schemas.openxmlformats.org/officeDocument/2006/relationships/slide" Target="/ppt/slides/slide1.xml" Id="R321c0ff3cc714510" /><Relationship Type="http://schemas.openxmlformats.org/officeDocument/2006/relationships/slide" Target="/ppt/slides/slide2.xml" Id="R1decf48982f24b9f" /><Relationship Type="http://schemas.openxmlformats.org/officeDocument/2006/relationships/slide" Target="/ppt/slides/slide3.xml" Id="Rb7258f50768448f1" /><Relationship Type="http://schemas.openxmlformats.org/officeDocument/2006/relationships/slide" Target="/ppt/slides/slide4.xml" Id="R01ac600b648243a2" /><Relationship Type="http://schemas.openxmlformats.org/officeDocument/2006/relationships/slide" Target="/ppt/slides/slide5.xml" Id="Reb97e496ad894e37" /><Relationship Type="http://schemas.openxmlformats.org/officeDocument/2006/relationships/slide" Target="/ppt/slides/slide6.xml" Id="Ra268f81a510549e6" /><Relationship Type="http://schemas.openxmlformats.org/officeDocument/2006/relationships/slide" Target="/ppt/slides/slide7.xml" Id="R6e27cd0760c4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44abfd5e7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2d448137a4e2e" /><Relationship Type="http://schemas.openxmlformats.org/officeDocument/2006/relationships/theme" Target="/ppt/slideMasters/theme/theme1.xml" Id="R4f71a918e20245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62d448137a4e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d8b35593d49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f481f3ff5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b389344f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e7756a7a642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d7a5b1e09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37c1fc408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5833463c45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HUS OG HYTTE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 OG HYTTE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3 439 608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SANDHOLT BJURSTRØM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Åletjernveien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70 07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979 566 913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 OG HYTTE AS</a:t>
            </a:r>
          </a:p>
        </p:txBody>
      </p:sp>
    </p:spTree>
  </p:cSld>
  <p:clrMapOvr>
    <a:masterClrMapping xmlns:a="http://schemas.openxmlformats.org/drawingml/2006/main"/>
  </p:clrMapOvr>
</p:sld>
</file>