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c5690e683742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c5576e96ab4b18"/>
  </p:sldMasterIdLst>
  <p:sldIdLst>
    <p:sldId xmlns:r="http://schemas.openxmlformats.org/officeDocument/2006/relationships" id="256" r:id="R1fd83385ef3f47ef"/>
    <p:sldId xmlns:r="http://schemas.openxmlformats.org/officeDocument/2006/relationships" id="257" r:id="Ra72bf9870d374387"/>
    <p:sldId xmlns:r="http://schemas.openxmlformats.org/officeDocument/2006/relationships" id="258" r:id="Rd8d74b8ccb6740d7"/>
    <p:sldId xmlns:r="http://schemas.openxmlformats.org/officeDocument/2006/relationships" id="259" r:id="Re623fc3cea704c9f"/>
    <p:sldId xmlns:r="http://schemas.openxmlformats.org/officeDocument/2006/relationships" id="260" r:id="R2f1bcb5a75424f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c5576e96ab4b18" /><Relationship Type="http://schemas.openxmlformats.org/officeDocument/2006/relationships/slide" Target="/ppt/slides/slide1.xml" Id="R1fd83385ef3f47ef" /><Relationship Type="http://schemas.openxmlformats.org/officeDocument/2006/relationships/slide" Target="/ppt/slides/slide2.xml" Id="Ra72bf9870d374387" /><Relationship Type="http://schemas.openxmlformats.org/officeDocument/2006/relationships/slide" Target="/ppt/slides/slide3.xml" Id="Rd8d74b8ccb6740d7" /><Relationship Type="http://schemas.openxmlformats.org/officeDocument/2006/relationships/slide" Target="/ppt/slides/slide4.xml" Id="Re623fc3cea704c9f" /><Relationship Type="http://schemas.openxmlformats.org/officeDocument/2006/relationships/slide" Target="/ppt/slides/slide5.xml" Id="R2f1bcb5a75424f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0397e6e27e4f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0bf1b9adf46ba" /><Relationship Type="http://schemas.openxmlformats.org/officeDocument/2006/relationships/theme" Target="/ppt/slideMasters/theme/theme1.xml" Id="R6ff608531a7446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e0bf1b9adf46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5d8e3b8bb46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8c14f5c1c4a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5b9e0c45a47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da02541cf44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07522144d48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KAFE KAFKA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KAFKA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KAFE KAFKA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KAFKA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KAFKA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KAFKA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979 565 372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KAFKA AS</a:t>
            </a:r>
          </a:p>
        </p:txBody>
      </p:sp>
    </p:spTree>
  </p:cSld>
  <p:clrMapOvr>
    <a:masterClrMapping xmlns:a="http://schemas.openxmlformats.org/drawingml/2006/main"/>
  </p:clrMapOvr>
</p:sld>
</file>