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4e3dc53a2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a828bbd00b437b"/>
  </p:sldMasterIdLst>
  <p:sldIdLst>
    <p:sldId xmlns:r="http://schemas.openxmlformats.org/officeDocument/2006/relationships" id="256" r:id="R0f071dfa697e4541"/>
    <p:sldId xmlns:r="http://schemas.openxmlformats.org/officeDocument/2006/relationships" id="257" r:id="R939941f77a644dc4"/>
    <p:sldId xmlns:r="http://schemas.openxmlformats.org/officeDocument/2006/relationships" id="258" r:id="R5b7beb0407fc45df"/>
    <p:sldId xmlns:r="http://schemas.openxmlformats.org/officeDocument/2006/relationships" id="259" r:id="R6c79a3acaf614bee"/>
    <p:sldId xmlns:r="http://schemas.openxmlformats.org/officeDocument/2006/relationships" id="260" r:id="R9c6a6e5ee6ac49be"/>
    <p:sldId xmlns:r="http://schemas.openxmlformats.org/officeDocument/2006/relationships" id="261" r:id="Ra04bfb3cb8b4484c"/>
    <p:sldId xmlns:r="http://schemas.openxmlformats.org/officeDocument/2006/relationships" id="262" r:id="Rf932a2ef1679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828bbd00b437b" /><Relationship Type="http://schemas.openxmlformats.org/officeDocument/2006/relationships/slide" Target="/ppt/slides/slide1.xml" Id="R0f071dfa697e4541" /><Relationship Type="http://schemas.openxmlformats.org/officeDocument/2006/relationships/slide" Target="/ppt/slides/slide2.xml" Id="R939941f77a644dc4" /><Relationship Type="http://schemas.openxmlformats.org/officeDocument/2006/relationships/slide" Target="/ppt/slides/slide3.xml" Id="R5b7beb0407fc45df" /><Relationship Type="http://schemas.openxmlformats.org/officeDocument/2006/relationships/slide" Target="/ppt/slides/slide4.xml" Id="R6c79a3acaf614bee" /><Relationship Type="http://schemas.openxmlformats.org/officeDocument/2006/relationships/slide" Target="/ppt/slides/slide5.xml" Id="R9c6a6e5ee6ac49be" /><Relationship Type="http://schemas.openxmlformats.org/officeDocument/2006/relationships/slide" Target="/ppt/slides/slide6.xml" Id="Ra04bfb3cb8b4484c" /><Relationship Type="http://schemas.openxmlformats.org/officeDocument/2006/relationships/slide" Target="/ppt/slides/slide7.xml" Id="Rf932a2ef1679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3e89a446f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b4b0abd94806" /><Relationship Type="http://schemas.openxmlformats.org/officeDocument/2006/relationships/theme" Target="/ppt/slideMasters/theme/theme1.xml" Id="R6beec6f3fa71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5b4b0abd9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305973a69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f36a3caca4a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244c02ae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2057073c1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8ab82cf51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8d6dcb69c42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ad196136b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 ØISTEIN GRUE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ØISTEIN GRUE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19 340 466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2 446 614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39 431 043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41 341 796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 CARL ØISTEIN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 JON EGIL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90 01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979 548 532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ØISTEIN GRUE AS</a:t>
            </a:r>
          </a:p>
        </p:txBody>
      </p:sp>
    </p:spTree>
  </p:cSld>
  <p:clrMapOvr>
    <a:masterClrMapping xmlns:a="http://schemas.openxmlformats.org/drawingml/2006/main"/>
  </p:clrMapOvr>
</p:sld>
</file>