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fec6e08e2a48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e6008522874f1f"/>
  </p:sldMasterIdLst>
  <p:sldIdLst>
    <p:sldId xmlns:r="http://schemas.openxmlformats.org/officeDocument/2006/relationships" id="256" r:id="R0bf33695c5954d28"/>
    <p:sldId xmlns:r="http://schemas.openxmlformats.org/officeDocument/2006/relationships" id="257" r:id="Rd73e24ea7335419a"/>
    <p:sldId xmlns:r="http://schemas.openxmlformats.org/officeDocument/2006/relationships" id="258" r:id="R9cab3a1a94d34b3b"/>
    <p:sldId xmlns:r="http://schemas.openxmlformats.org/officeDocument/2006/relationships" id="259" r:id="R16013116c07b492a"/>
    <p:sldId xmlns:r="http://schemas.openxmlformats.org/officeDocument/2006/relationships" id="260" r:id="R5f76485ba61e44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e6008522874f1f" /><Relationship Type="http://schemas.openxmlformats.org/officeDocument/2006/relationships/slide" Target="/ppt/slides/slide1.xml" Id="R0bf33695c5954d28" /><Relationship Type="http://schemas.openxmlformats.org/officeDocument/2006/relationships/slide" Target="/ppt/slides/slide2.xml" Id="Rd73e24ea7335419a" /><Relationship Type="http://schemas.openxmlformats.org/officeDocument/2006/relationships/slide" Target="/ppt/slides/slide3.xml" Id="R9cab3a1a94d34b3b" /><Relationship Type="http://schemas.openxmlformats.org/officeDocument/2006/relationships/slide" Target="/ppt/slides/slide4.xml" Id="R16013116c07b492a" /><Relationship Type="http://schemas.openxmlformats.org/officeDocument/2006/relationships/slide" Target="/ppt/slides/slide5.xml" Id="R5f76485ba61e44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22075833f344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253b00f4d43e6" /><Relationship Type="http://schemas.openxmlformats.org/officeDocument/2006/relationships/theme" Target="/ppt/slideMasters/theme/theme1.xml" Id="Rb6911525bf8b4f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f253b00f4d43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4f040be594b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9de9908c044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56dca51094f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be4fa327b43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c023b90be47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TAKSDAL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TAKSDAL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979 544 960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TAKSDAL AS</a:t>
            </a:r>
          </a:p>
        </p:txBody>
      </p:sp>
    </p:spTree>
  </p:cSld>
  <p:clrMapOvr>
    <a:masterClrMapping xmlns:a="http://schemas.openxmlformats.org/drawingml/2006/main"/>
  </p:clrMapOvr>
</p:sld>
</file>