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97748d9dd244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58ec45351a482e"/>
  </p:sldMasterIdLst>
  <p:sldIdLst>
    <p:sldId xmlns:r="http://schemas.openxmlformats.org/officeDocument/2006/relationships" id="256" r:id="Rea5c4cb07168460d"/>
    <p:sldId xmlns:r="http://schemas.openxmlformats.org/officeDocument/2006/relationships" id="257" r:id="Ra9f1c06f13ce4200"/>
    <p:sldId xmlns:r="http://schemas.openxmlformats.org/officeDocument/2006/relationships" id="258" r:id="R17d5d97899504cee"/>
    <p:sldId xmlns:r="http://schemas.openxmlformats.org/officeDocument/2006/relationships" id="259" r:id="Rac431b89aa064a22"/>
    <p:sldId xmlns:r="http://schemas.openxmlformats.org/officeDocument/2006/relationships" id="260" r:id="Ra5819d537aad4dcf"/>
    <p:sldId xmlns:r="http://schemas.openxmlformats.org/officeDocument/2006/relationships" id="261" r:id="Rf8acdb02da5c49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58ec45351a482e" /><Relationship Type="http://schemas.openxmlformats.org/officeDocument/2006/relationships/slide" Target="/ppt/slides/slide1.xml" Id="Rea5c4cb07168460d" /><Relationship Type="http://schemas.openxmlformats.org/officeDocument/2006/relationships/slide" Target="/ppt/slides/slide2.xml" Id="Ra9f1c06f13ce4200" /><Relationship Type="http://schemas.openxmlformats.org/officeDocument/2006/relationships/slide" Target="/ppt/slides/slide3.xml" Id="R17d5d97899504cee" /><Relationship Type="http://schemas.openxmlformats.org/officeDocument/2006/relationships/slide" Target="/ppt/slides/slide4.xml" Id="Rac431b89aa064a22" /><Relationship Type="http://schemas.openxmlformats.org/officeDocument/2006/relationships/slide" Target="/ppt/slides/slide5.xml" Id="Ra5819d537aad4dcf" /><Relationship Type="http://schemas.openxmlformats.org/officeDocument/2006/relationships/slide" Target="/ppt/slides/slide6.xml" Id="Rf8acdb02da5c49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6400587dba44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2555cd14c4e48" /><Relationship Type="http://schemas.openxmlformats.org/officeDocument/2006/relationships/theme" Target="/ppt/slideMasters/theme/theme1.xml" Id="Red8b81eea54b40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e2555cd14c4e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26080fb5346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55c0737294c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383f9d73445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e6a03b74f4e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67c70538c45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48aac494643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OLSEN MASKIN &amp; TRANSPORT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OLSEN MASKIN &amp; TRANSPORT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OLSEN MASKIN &amp; TRANSPORT HOLDING AS ble etablert [år] og holder til i Malm.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OLSEN MASKIN &amp; TRANSPORT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OLSEN MASKIN &amp; TRANSPORT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OLSEN MASKIN &amp; TRANSPORT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ANN-MARIE JOHANNE OLSSON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DROGSETH OLSEN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OLSEN MASKIN &amp; TRANSPORT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Skogsveg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7790 Malm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omt@online.no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979 537 875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OLSEN MASKIN &amp; TRANSPORT HOLDING AS</a:t>
            </a:r>
          </a:p>
        </p:txBody>
      </p:sp>
    </p:spTree>
  </p:cSld>
  <p:clrMapOvr>
    <a:masterClrMapping xmlns:a="http://schemas.openxmlformats.org/drawingml/2006/main"/>
  </p:clrMapOvr>
</p:sld>
</file>