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f5c4cd3b4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25dd6d26984e8e"/>
  </p:sldMasterIdLst>
  <p:sldIdLst>
    <p:sldId xmlns:r="http://schemas.openxmlformats.org/officeDocument/2006/relationships" id="256" r:id="Rdce8028728094fad"/>
    <p:sldId xmlns:r="http://schemas.openxmlformats.org/officeDocument/2006/relationships" id="257" r:id="R5e46659a19bb4f9a"/>
    <p:sldId xmlns:r="http://schemas.openxmlformats.org/officeDocument/2006/relationships" id="258" r:id="R80a44deea2e44343"/>
    <p:sldId xmlns:r="http://schemas.openxmlformats.org/officeDocument/2006/relationships" id="259" r:id="R814d5324f8c7416d"/>
    <p:sldId xmlns:r="http://schemas.openxmlformats.org/officeDocument/2006/relationships" id="260" r:id="R0314ed9c3348417c"/>
    <p:sldId xmlns:r="http://schemas.openxmlformats.org/officeDocument/2006/relationships" id="261" r:id="R1488181151d24ac5"/>
    <p:sldId xmlns:r="http://schemas.openxmlformats.org/officeDocument/2006/relationships" id="262" r:id="R0986d2425cdc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5dd6d26984e8e" /><Relationship Type="http://schemas.openxmlformats.org/officeDocument/2006/relationships/slide" Target="/ppt/slides/slide1.xml" Id="Rdce8028728094fad" /><Relationship Type="http://schemas.openxmlformats.org/officeDocument/2006/relationships/slide" Target="/ppt/slides/slide2.xml" Id="R5e46659a19bb4f9a" /><Relationship Type="http://schemas.openxmlformats.org/officeDocument/2006/relationships/slide" Target="/ppt/slides/slide3.xml" Id="R80a44deea2e44343" /><Relationship Type="http://schemas.openxmlformats.org/officeDocument/2006/relationships/slide" Target="/ppt/slides/slide4.xml" Id="R814d5324f8c7416d" /><Relationship Type="http://schemas.openxmlformats.org/officeDocument/2006/relationships/slide" Target="/ppt/slides/slide5.xml" Id="R0314ed9c3348417c" /><Relationship Type="http://schemas.openxmlformats.org/officeDocument/2006/relationships/slide" Target="/ppt/slides/slide6.xml" Id="R1488181151d24ac5" /><Relationship Type="http://schemas.openxmlformats.org/officeDocument/2006/relationships/slide" Target="/ppt/slides/slide7.xml" Id="R0986d2425cdc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f3b6f3fa4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0ff58aa754af1" /><Relationship Type="http://schemas.openxmlformats.org/officeDocument/2006/relationships/theme" Target="/ppt/slideMasters/theme/theme1.xml" Id="R7e781986a97d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0ff58aa75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e0db37fdc4e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816edc9d5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9de422034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8c5a34f743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1f4ebeeda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889bc78604d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802178a6a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KOPPERUD MURTNES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KOPPERUD MURTNES EIENDOM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183 785 936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9 969 042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45 546 590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117 640 644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KOPPERUD HOLDING AS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PEM-EIENDOM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HMV HOLDING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22 40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979 534 876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