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fa82afbff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503675e244aac"/>
  </p:sldMasterIdLst>
  <p:sldIdLst>
    <p:sldId xmlns:r="http://schemas.openxmlformats.org/officeDocument/2006/relationships" id="256" r:id="R597f2297a64f4ebd"/>
    <p:sldId xmlns:r="http://schemas.openxmlformats.org/officeDocument/2006/relationships" id="257" r:id="Re6a410d5d03248d5"/>
    <p:sldId xmlns:r="http://schemas.openxmlformats.org/officeDocument/2006/relationships" id="258" r:id="R4119b3e761e04c7f"/>
    <p:sldId xmlns:r="http://schemas.openxmlformats.org/officeDocument/2006/relationships" id="259" r:id="Ra4b172654a7345f2"/>
    <p:sldId xmlns:r="http://schemas.openxmlformats.org/officeDocument/2006/relationships" id="260" r:id="Rb5a46a962bf2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503675e244aac" /><Relationship Type="http://schemas.openxmlformats.org/officeDocument/2006/relationships/slide" Target="/ppt/slides/slide1.xml" Id="R597f2297a64f4ebd" /><Relationship Type="http://schemas.openxmlformats.org/officeDocument/2006/relationships/slide" Target="/ppt/slides/slide2.xml" Id="Re6a410d5d03248d5" /><Relationship Type="http://schemas.openxmlformats.org/officeDocument/2006/relationships/slide" Target="/ppt/slides/slide3.xml" Id="R4119b3e761e04c7f" /><Relationship Type="http://schemas.openxmlformats.org/officeDocument/2006/relationships/slide" Target="/ppt/slides/slide4.xml" Id="Ra4b172654a7345f2" /><Relationship Type="http://schemas.openxmlformats.org/officeDocument/2006/relationships/slide" Target="/ppt/slides/slide5.xml" Id="Rb5a46a962bf2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47c98cca2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dfb8e89c46f5" /><Relationship Type="http://schemas.openxmlformats.org/officeDocument/2006/relationships/theme" Target="/ppt/slideMasters/theme/theme1.xml" Id="R69993b88d73d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8dfb8e89c46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deafc83be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49b4a06ee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d92a8527b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b36dab82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b2d6aad04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LØKEN BILOPPRETTING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BILOPPRETTING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979 528 302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