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15fd52311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0127aad434da1"/>
  </p:sldMasterIdLst>
  <p:sldIdLst>
    <p:sldId xmlns:r="http://schemas.openxmlformats.org/officeDocument/2006/relationships" id="256" r:id="R2180e657962a4261"/>
    <p:sldId xmlns:r="http://schemas.openxmlformats.org/officeDocument/2006/relationships" id="257" r:id="Rd93b5d9f708d434d"/>
    <p:sldId xmlns:r="http://schemas.openxmlformats.org/officeDocument/2006/relationships" id="258" r:id="Rfd4dfb611ccb464d"/>
    <p:sldId xmlns:r="http://schemas.openxmlformats.org/officeDocument/2006/relationships" id="259" r:id="Rd656448ce12a4c02"/>
    <p:sldId xmlns:r="http://schemas.openxmlformats.org/officeDocument/2006/relationships" id="260" r:id="Re4059e26b9994d6a"/>
    <p:sldId xmlns:r="http://schemas.openxmlformats.org/officeDocument/2006/relationships" id="261" r:id="R72b98de39189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0127aad434da1" /><Relationship Type="http://schemas.openxmlformats.org/officeDocument/2006/relationships/slide" Target="/ppt/slides/slide1.xml" Id="R2180e657962a4261" /><Relationship Type="http://schemas.openxmlformats.org/officeDocument/2006/relationships/slide" Target="/ppt/slides/slide2.xml" Id="Rd93b5d9f708d434d" /><Relationship Type="http://schemas.openxmlformats.org/officeDocument/2006/relationships/slide" Target="/ppt/slides/slide3.xml" Id="Rfd4dfb611ccb464d" /><Relationship Type="http://schemas.openxmlformats.org/officeDocument/2006/relationships/slide" Target="/ppt/slides/slide4.xml" Id="Rd656448ce12a4c02" /><Relationship Type="http://schemas.openxmlformats.org/officeDocument/2006/relationships/slide" Target="/ppt/slides/slide5.xml" Id="Re4059e26b9994d6a" /><Relationship Type="http://schemas.openxmlformats.org/officeDocument/2006/relationships/slide" Target="/ppt/slides/slide6.xml" Id="R72b98de39189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04a97975e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03b9f21f640f3" /><Relationship Type="http://schemas.openxmlformats.org/officeDocument/2006/relationships/theme" Target="/ppt/slideMasters/theme/theme1.xml" Id="R539f74c48d29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03b9f21f6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55e5c6ee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43c0acf96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236a10eaa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912063444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8153162c6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c8de95c4e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SHOP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726 674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SHOP AS</a:t>
            </a:r>
          </a:p>
        </p:txBody>
      </p:sp>
    </p:spTree>
  </p:cSld>
  <p:clrMapOvr>
    <a:masterClrMapping xmlns:a="http://schemas.openxmlformats.org/drawingml/2006/main"/>
  </p:clrMapOvr>
</p:sld>
</file>