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29873ce8e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51d0e4286c4358"/>
  </p:sldMasterIdLst>
  <p:sldIdLst>
    <p:sldId xmlns:r="http://schemas.openxmlformats.org/officeDocument/2006/relationships" id="256" r:id="R7c4d38913a2840e0"/>
    <p:sldId xmlns:r="http://schemas.openxmlformats.org/officeDocument/2006/relationships" id="257" r:id="R3d91f92da94d4f07"/>
    <p:sldId xmlns:r="http://schemas.openxmlformats.org/officeDocument/2006/relationships" id="258" r:id="R1dc7bbca7bb34cb8"/>
    <p:sldId xmlns:r="http://schemas.openxmlformats.org/officeDocument/2006/relationships" id="259" r:id="R94c48d4ef93446d2"/>
    <p:sldId xmlns:r="http://schemas.openxmlformats.org/officeDocument/2006/relationships" id="260" r:id="R6235cfba9d96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1d0e4286c4358" /><Relationship Type="http://schemas.openxmlformats.org/officeDocument/2006/relationships/slide" Target="/ppt/slides/slide1.xml" Id="R7c4d38913a2840e0" /><Relationship Type="http://schemas.openxmlformats.org/officeDocument/2006/relationships/slide" Target="/ppt/slides/slide2.xml" Id="R3d91f92da94d4f07" /><Relationship Type="http://schemas.openxmlformats.org/officeDocument/2006/relationships/slide" Target="/ppt/slides/slide3.xml" Id="R1dc7bbca7bb34cb8" /><Relationship Type="http://schemas.openxmlformats.org/officeDocument/2006/relationships/slide" Target="/ppt/slides/slide4.xml" Id="R94c48d4ef93446d2" /><Relationship Type="http://schemas.openxmlformats.org/officeDocument/2006/relationships/slide" Target="/ppt/slides/slide5.xml" Id="R6235cfba9d96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e85dddba3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69eaa49754ac3" /><Relationship Type="http://schemas.openxmlformats.org/officeDocument/2006/relationships/theme" Target="/ppt/slideMasters/theme/theme1.xml" Id="R10c8750767e5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69eaa4975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6e037cf9d44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014d049ab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f973a921f47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726c7a5df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3dee8f482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JONAS STAVNHEIM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STAVNHEIM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