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b7a5abd9f341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3bd98344454b7e"/>
  </p:sldMasterIdLst>
  <p:sldIdLst>
    <p:sldId xmlns:r="http://schemas.openxmlformats.org/officeDocument/2006/relationships" id="256" r:id="Rcf4213dfea4b4494"/>
    <p:sldId xmlns:r="http://schemas.openxmlformats.org/officeDocument/2006/relationships" id="257" r:id="R6cfa433eb4ce4a69"/>
    <p:sldId xmlns:r="http://schemas.openxmlformats.org/officeDocument/2006/relationships" id="258" r:id="Rba65e911b7124b20"/>
    <p:sldId xmlns:r="http://schemas.openxmlformats.org/officeDocument/2006/relationships" id="259" r:id="Rc6d6627436fd4dd1"/>
    <p:sldId xmlns:r="http://schemas.openxmlformats.org/officeDocument/2006/relationships" id="260" r:id="Rb30f9430e9c34df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3bd98344454b7e" /><Relationship Type="http://schemas.openxmlformats.org/officeDocument/2006/relationships/slide" Target="/ppt/slides/slide1.xml" Id="Rcf4213dfea4b4494" /><Relationship Type="http://schemas.openxmlformats.org/officeDocument/2006/relationships/slide" Target="/ppt/slides/slide2.xml" Id="R6cfa433eb4ce4a69" /><Relationship Type="http://schemas.openxmlformats.org/officeDocument/2006/relationships/slide" Target="/ppt/slides/slide3.xml" Id="Rba65e911b7124b20" /><Relationship Type="http://schemas.openxmlformats.org/officeDocument/2006/relationships/slide" Target="/ppt/slides/slide4.xml" Id="Rc6d6627436fd4dd1" /><Relationship Type="http://schemas.openxmlformats.org/officeDocument/2006/relationships/slide" Target="/ppt/slides/slide5.xml" Id="Rb30f9430e9c34df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48bf96fd5949b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75e2ff114a48b2" /><Relationship Type="http://schemas.openxmlformats.org/officeDocument/2006/relationships/theme" Target="/ppt/slideMasters/theme/theme1.xml" Id="R4b8b2958a2374d6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75e2ff114a48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2a6ac055194d2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820844323d4f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c4c96f36d147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ef4f3f9df548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99527e2f0c4c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MILJØBIL GRENLAND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MILJØBIL GRENLAND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MILJØBIL GRENLAND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MILJØBIL GRENLAND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MILJØBIL GRENLAND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MILJØBIL GRENLAND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979 513 593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MILJØBIL GRENLAND AS</a:t>
            </a:r>
          </a:p>
        </p:txBody>
      </p:sp>
    </p:spTree>
  </p:cSld>
  <p:clrMapOvr>
    <a:masterClrMapping xmlns:a="http://schemas.openxmlformats.org/drawingml/2006/main"/>
  </p:clrMapOvr>
</p:sld>
</file>