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c3772ba62047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d9a0aa64074722"/>
  </p:sldMasterIdLst>
  <p:sldIdLst>
    <p:sldId xmlns:r="http://schemas.openxmlformats.org/officeDocument/2006/relationships" id="256" r:id="R833c4162c0484d69"/>
    <p:sldId xmlns:r="http://schemas.openxmlformats.org/officeDocument/2006/relationships" id="257" r:id="R79229d4c693a4c8c"/>
    <p:sldId xmlns:r="http://schemas.openxmlformats.org/officeDocument/2006/relationships" id="258" r:id="R1faec830a6524901"/>
    <p:sldId xmlns:r="http://schemas.openxmlformats.org/officeDocument/2006/relationships" id="259" r:id="Rb6fbef7111df44f5"/>
    <p:sldId xmlns:r="http://schemas.openxmlformats.org/officeDocument/2006/relationships" id="260" r:id="R47680b71424b4f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d9a0aa64074722" /><Relationship Type="http://schemas.openxmlformats.org/officeDocument/2006/relationships/slide" Target="/ppt/slides/slide1.xml" Id="R833c4162c0484d69" /><Relationship Type="http://schemas.openxmlformats.org/officeDocument/2006/relationships/slide" Target="/ppt/slides/slide2.xml" Id="R79229d4c693a4c8c" /><Relationship Type="http://schemas.openxmlformats.org/officeDocument/2006/relationships/slide" Target="/ppt/slides/slide3.xml" Id="R1faec830a6524901" /><Relationship Type="http://schemas.openxmlformats.org/officeDocument/2006/relationships/slide" Target="/ppt/slides/slide4.xml" Id="Rb6fbef7111df44f5" /><Relationship Type="http://schemas.openxmlformats.org/officeDocument/2006/relationships/slide" Target="/ppt/slides/slide5.xml" Id="R47680b71424b4f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4e99654c9a49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89e3c2b674912" /><Relationship Type="http://schemas.openxmlformats.org/officeDocument/2006/relationships/theme" Target="/ppt/slideMasters/theme/theme1.xml" Id="Rf1d4ab43e4d047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f89e3c2b6749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f8fa85a904d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8107d8f8c42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6a7bed1ce4d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07ad8cea840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142e8f53449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SØNDRE NORDSTRAND RIDESENTER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SØNDRE NORDSTRAND RIDESENTER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SØNDRE NORDSTRAND RIDESENTER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SØNDRE NORDSTRAND RIDESENTER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SØNDRE NORDSTRAND RIDESENTER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SØNDRE NORDSTRAND RIDESENTER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979 508 255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SØNDRE NORDSTRAND RIDESENTER AS</a:t>
            </a:r>
          </a:p>
        </p:txBody>
      </p:sp>
    </p:spTree>
  </p:cSld>
  <p:clrMapOvr>
    <a:masterClrMapping xmlns:a="http://schemas.openxmlformats.org/drawingml/2006/main"/>
  </p:clrMapOvr>
</p:sld>
</file>