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213be61fef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f34d61e2c426c"/>
  </p:sldMasterIdLst>
  <p:sldIdLst>
    <p:sldId xmlns:r="http://schemas.openxmlformats.org/officeDocument/2006/relationships" id="256" r:id="R9c309a97cf084770"/>
    <p:sldId xmlns:r="http://schemas.openxmlformats.org/officeDocument/2006/relationships" id="257" r:id="Re543d391503446db"/>
    <p:sldId xmlns:r="http://schemas.openxmlformats.org/officeDocument/2006/relationships" id="258" r:id="R50be267e896f49db"/>
    <p:sldId xmlns:r="http://schemas.openxmlformats.org/officeDocument/2006/relationships" id="259" r:id="R72feacc42de44b8b"/>
    <p:sldId xmlns:r="http://schemas.openxmlformats.org/officeDocument/2006/relationships" id="260" r:id="R9d8301c9664b4438"/>
    <p:sldId xmlns:r="http://schemas.openxmlformats.org/officeDocument/2006/relationships" id="261" r:id="R0d189492c9674517"/>
    <p:sldId xmlns:r="http://schemas.openxmlformats.org/officeDocument/2006/relationships" id="262" r:id="R29740d6613bc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f34d61e2c426c" /><Relationship Type="http://schemas.openxmlformats.org/officeDocument/2006/relationships/slide" Target="/ppt/slides/slide1.xml" Id="R9c309a97cf084770" /><Relationship Type="http://schemas.openxmlformats.org/officeDocument/2006/relationships/slide" Target="/ppt/slides/slide2.xml" Id="Re543d391503446db" /><Relationship Type="http://schemas.openxmlformats.org/officeDocument/2006/relationships/slide" Target="/ppt/slides/slide3.xml" Id="R50be267e896f49db" /><Relationship Type="http://schemas.openxmlformats.org/officeDocument/2006/relationships/slide" Target="/ppt/slides/slide4.xml" Id="R72feacc42de44b8b" /><Relationship Type="http://schemas.openxmlformats.org/officeDocument/2006/relationships/slide" Target="/ppt/slides/slide5.xml" Id="R9d8301c9664b4438" /><Relationship Type="http://schemas.openxmlformats.org/officeDocument/2006/relationships/slide" Target="/ppt/slides/slide6.xml" Id="R0d189492c9674517" /><Relationship Type="http://schemas.openxmlformats.org/officeDocument/2006/relationships/slide" Target="/ppt/slides/slide7.xml" Id="R29740d6613bc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ab4e243f4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bc65dea545e8" /><Relationship Type="http://schemas.openxmlformats.org/officeDocument/2006/relationships/theme" Target="/ppt/slideMasters/theme/theme1.xml" Id="R063d3f6946a140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9bc65dea5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1a0e431b94b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fe1005264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246afdce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3387b9434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97015c45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34b41b5b94c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347154ed3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LAKSELV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LAKSELV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7 548 003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6 965 414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BAKKEVOLD BENTE ALICE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MARITA  –  44,4 %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post@regnskaplakselv.no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979 504 713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LAKSELV AS</a:t>
            </a:r>
          </a:p>
        </p:txBody>
      </p:sp>
    </p:spTree>
  </p:cSld>
  <p:clrMapOvr>
    <a:masterClrMapping xmlns:a="http://schemas.openxmlformats.org/drawingml/2006/main"/>
  </p:clrMapOvr>
</p:sld>
</file>