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e01e51ad3848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e0c86163804ed8"/>
  </p:sldMasterIdLst>
  <p:sldIdLst>
    <p:sldId xmlns:r="http://schemas.openxmlformats.org/officeDocument/2006/relationships" id="256" r:id="R273766e99ae549af"/>
    <p:sldId xmlns:r="http://schemas.openxmlformats.org/officeDocument/2006/relationships" id="257" r:id="R954be937717242cf"/>
    <p:sldId xmlns:r="http://schemas.openxmlformats.org/officeDocument/2006/relationships" id="258" r:id="Rde945d0cfb5b4cfb"/>
    <p:sldId xmlns:r="http://schemas.openxmlformats.org/officeDocument/2006/relationships" id="259" r:id="Ra969599e53134cc4"/>
    <p:sldId xmlns:r="http://schemas.openxmlformats.org/officeDocument/2006/relationships" id="260" r:id="R53febc48f2924556"/>
    <p:sldId xmlns:r="http://schemas.openxmlformats.org/officeDocument/2006/relationships" id="261" r:id="R1949f17b58804ff9"/>
    <p:sldId xmlns:r="http://schemas.openxmlformats.org/officeDocument/2006/relationships" id="262" r:id="R00c22c1169a44f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e0c86163804ed8" /><Relationship Type="http://schemas.openxmlformats.org/officeDocument/2006/relationships/slide" Target="/ppt/slides/slide1.xml" Id="R273766e99ae549af" /><Relationship Type="http://schemas.openxmlformats.org/officeDocument/2006/relationships/slide" Target="/ppt/slides/slide2.xml" Id="R954be937717242cf" /><Relationship Type="http://schemas.openxmlformats.org/officeDocument/2006/relationships/slide" Target="/ppt/slides/slide3.xml" Id="Rde945d0cfb5b4cfb" /><Relationship Type="http://schemas.openxmlformats.org/officeDocument/2006/relationships/slide" Target="/ppt/slides/slide4.xml" Id="Ra969599e53134cc4" /><Relationship Type="http://schemas.openxmlformats.org/officeDocument/2006/relationships/slide" Target="/ppt/slides/slide5.xml" Id="R53febc48f2924556" /><Relationship Type="http://schemas.openxmlformats.org/officeDocument/2006/relationships/slide" Target="/ppt/slides/slide6.xml" Id="R1949f17b58804ff9" /><Relationship Type="http://schemas.openxmlformats.org/officeDocument/2006/relationships/slide" Target="/ppt/slides/slide7.xml" Id="R00c22c1169a44f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97d783570446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2c36741024013" /><Relationship Type="http://schemas.openxmlformats.org/officeDocument/2006/relationships/theme" Target="/ppt/slideMasters/theme/theme1.xml" Id="R2f81df7f65f145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32c367410240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aa9b3751c4d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68fd975144c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b3b765fbf48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2887cfdc847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9dd7ffd204a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46442ee0443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26460c11046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LAKSELV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LAKSELV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7 548 003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588 088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316 024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2 464 080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6 965 414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ALICE BAKKEVOLD  –  55,6 %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BERG  –  44,4 %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46 02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post@regnskaplakselv.no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979 504 713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LAKSELV AS</a:t>
            </a:r>
          </a:p>
        </p:txBody>
      </p:sp>
    </p:spTree>
  </p:cSld>
  <p:clrMapOvr>
    <a:masterClrMapping xmlns:a="http://schemas.openxmlformats.org/drawingml/2006/main"/>
  </p:clrMapOvr>
</p:sld>
</file>