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908bcec7ee47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4d0bd76104618"/>
  </p:sldMasterIdLst>
  <p:sldIdLst>
    <p:sldId xmlns:r="http://schemas.openxmlformats.org/officeDocument/2006/relationships" id="256" r:id="R5120b29e16f74626"/>
    <p:sldId xmlns:r="http://schemas.openxmlformats.org/officeDocument/2006/relationships" id="257" r:id="Rae75967e504c4a08"/>
    <p:sldId xmlns:r="http://schemas.openxmlformats.org/officeDocument/2006/relationships" id="258" r:id="Rd755814771734b26"/>
    <p:sldId xmlns:r="http://schemas.openxmlformats.org/officeDocument/2006/relationships" id="259" r:id="R2c71e56a3ab34888"/>
    <p:sldId xmlns:r="http://schemas.openxmlformats.org/officeDocument/2006/relationships" id="260" r:id="R4991214ea5b74566"/>
    <p:sldId xmlns:r="http://schemas.openxmlformats.org/officeDocument/2006/relationships" id="261" r:id="Ra8ec013c2ad54533"/>
    <p:sldId xmlns:r="http://schemas.openxmlformats.org/officeDocument/2006/relationships" id="262" r:id="R7192f05ca9d84f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4d0bd76104618" /><Relationship Type="http://schemas.openxmlformats.org/officeDocument/2006/relationships/slide" Target="/ppt/slides/slide1.xml" Id="R5120b29e16f74626" /><Relationship Type="http://schemas.openxmlformats.org/officeDocument/2006/relationships/slide" Target="/ppt/slides/slide2.xml" Id="Rae75967e504c4a08" /><Relationship Type="http://schemas.openxmlformats.org/officeDocument/2006/relationships/slide" Target="/ppt/slides/slide3.xml" Id="Rd755814771734b26" /><Relationship Type="http://schemas.openxmlformats.org/officeDocument/2006/relationships/slide" Target="/ppt/slides/slide4.xml" Id="R2c71e56a3ab34888" /><Relationship Type="http://schemas.openxmlformats.org/officeDocument/2006/relationships/slide" Target="/ppt/slides/slide5.xml" Id="R4991214ea5b74566" /><Relationship Type="http://schemas.openxmlformats.org/officeDocument/2006/relationships/slide" Target="/ppt/slides/slide6.xml" Id="Ra8ec013c2ad54533" /><Relationship Type="http://schemas.openxmlformats.org/officeDocument/2006/relationships/slide" Target="/ppt/slides/slide7.xml" Id="R7192f05ca9d84f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29902d933d46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b0448cbd944d7" /><Relationship Type="http://schemas.openxmlformats.org/officeDocument/2006/relationships/theme" Target="/ppt/slideMasters/theme/theme1.xml" Id="R92e9c0058e654e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eb0448cbd944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1c99313a46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21523c02d4d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11324741a44f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8123d7bfd47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088ee1e48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887fbbd264d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a863946c54b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BJERGABYGG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BJERGABYGG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99 732 000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14 181 457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11 546 689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9 748 946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41 528 654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ASTE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JH ANDERSEN BYGG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SØRBØ YDSTEBØ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TALG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CELMAT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THORBJØRN FON  –  4,5 %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70 91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post@bjergabygg.no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www.bjergabygg.no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979 503 172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BJERGABYGG AS</a:t>
            </a:r>
          </a:p>
        </p:txBody>
      </p:sp>
    </p:spTree>
  </p:cSld>
  <p:clrMapOvr>
    <a:masterClrMapping xmlns:a="http://schemas.openxmlformats.org/drawingml/2006/main"/>
  </p:clrMapOvr>
</p:sld>
</file>