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5baf0b2562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545d4da57e41e7"/>
  </p:sldMasterIdLst>
  <p:sldIdLst>
    <p:sldId xmlns:r="http://schemas.openxmlformats.org/officeDocument/2006/relationships" id="256" r:id="R0b56f614a61c456a"/>
    <p:sldId xmlns:r="http://schemas.openxmlformats.org/officeDocument/2006/relationships" id="257" r:id="R4e64cb615c754c4d"/>
    <p:sldId xmlns:r="http://schemas.openxmlformats.org/officeDocument/2006/relationships" id="258" r:id="R8a5b41a05d0d4c0c"/>
    <p:sldId xmlns:r="http://schemas.openxmlformats.org/officeDocument/2006/relationships" id="259" r:id="Rdc2299b0bdc04cd9"/>
    <p:sldId xmlns:r="http://schemas.openxmlformats.org/officeDocument/2006/relationships" id="260" r:id="Rc83b6a60a5c64155"/>
    <p:sldId xmlns:r="http://schemas.openxmlformats.org/officeDocument/2006/relationships" id="261" r:id="R25876dbf625443ba"/>
    <p:sldId xmlns:r="http://schemas.openxmlformats.org/officeDocument/2006/relationships" id="262" r:id="R612f26515fb5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45d4da57e41e7" /><Relationship Type="http://schemas.openxmlformats.org/officeDocument/2006/relationships/slide" Target="/ppt/slides/slide1.xml" Id="R0b56f614a61c456a" /><Relationship Type="http://schemas.openxmlformats.org/officeDocument/2006/relationships/slide" Target="/ppt/slides/slide2.xml" Id="R4e64cb615c754c4d" /><Relationship Type="http://schemas.openxmlformats.org/officeDocument/2006/relationships/slide" Target="/ppt/slides/slide3.xml" Id="R8a5b41a05d0d4c0c" /><Relationship Type="http://schemas.openxmlformats.org/officeDocument/2006/relationships/slide" Target="/ppt/slides/slide4.xml" Id="Rdc2299b0bdc04cd9" /><Relationship Type="http://schemas.openxmlformats.org/officeDocument/2006/relationships/slide" Target="/ppt/slides/slide5.xml" Id="Rc83b6a60a5c64155" /><Relationship Type="http://schemas.openxmlformats.org/officeDocument/2006/relationships/slide" Target="/ppt/slides/slide6.xml" Id="R25876dbf625443ba" /><Relationship Type="http://schemas.openxmlformats.org/officeDocument/2006/relationships/slide" Target="/ppt/slides/slide7.xml" Id="R612f26515fb5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23760ee1d4d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20dd10dde43d5" /><Relationship Type="http://schemas.openxmlformats.org/officeDocument/2006/relationships/theme" Target="/ppt/slideMasters/theme/theme1.xml" Id="R17b56efe009d49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20dd10dde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94a245220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f7ed10cde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91a398d5146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1ce27ac8149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8002f04e04e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5ad8b9f7141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815588f68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22 718 570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1 062 939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2 871 108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8 121 137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979 501 528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AS</a:t>
            </a:r>
          </a:p>
        </p:txBody>
      </p:sp>
    </p:spTree>
  </p:cSld>
  <p:clrMapOvr>
    <a:masterClrMapping xmlns:a="http://schemas.openxmlformats.org/drawingml/2006/main"/>
  </p:clrMapOvr>
</p:sld>
</file>