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c29f42800941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c8ff1c49114389"/>
  </p:sldMasterIdLst>
  <p:sldIdLst>
    <p:sldId xmlns:r="http://schemas.openxmlformats.org/officeDocument/2006/relationships" id="256" r:id="Ra5d586c3bad640b1"/>
    <p:sldId xmlns:r="http://schemas.openxmlformats.org/officeDocument/2006/relationships" id="257" r:id="Rd9536adc66084f6d"/>
    <p:sldId xmlns:r="http://schemas.openxmlformats.org/officeDocument/2006/relationships" id="258" r:id="R2999544021c34c9d"/>
    <p:sldId xmlns:r="http://schemas.openxmlformats.org/officeDocument/2006/relationships" id="259" r:id="R01413e078b314514"/>
    <p:sldId xmlns:r="http://schemas.openxmlformats.org/officeDocument/2006/relationships" id="260" r:id="R6d6df7445f2b4807"/>
    <p:sldId xmlns:r="http://schemas.openxmlformats.org/officeDocument/2006/relationships" id="261" r:id="R6adceb37d9da4b9e"/>
    <p:sldId xmlns:r="http://schemas.openxmlformats.org/officeDocument/2006/relationships" id="262" r:id="R93f99a39d61445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c8ff1c49114389" /><Relationship Type="http://schemas.openxmlformats.org/officeDocument/2006/relationships/slide" Target="/ppt/slides/slide1.xml" Id="Ra5d586c3bad640b1" /><Relationship Type="http://schemas.openxmlformats.org/officeDocument/2006/relationships/slide" Target="/ppt/slides/slide2.xml" Id="Rd9536adc66084f6d" /><Relationship Type="http://schemas.openxmlformats.org/officeDocument/2006/relationships/slide" Target="/ppt/slides/slide3.xml" Id="R2999544021c34c9d" /><Relationship Type="http://schemas.openxmlformats.org/officeDocument/2006/relationships/slide" Target="/ppt/slides/slide4.xml" Id="R01413e078b314514" /><Relationship Type="http://schemas.openxmlformats.org/officeDocument/2006/relationships/slide" Target="/ppt/slides/slide5.xml" Id="R6d6df7445f2b4807" /><Relationship Type="http://schemas.openxmlformats.org/officeDocument/2006/relationships/slide" Target="/ppt/slides/slide6.xml" Id="R6adceb37d9da4b9e" /><Relationship Type="http://schemas.openxmlformats.org/officeDocument/2006/relationships/slide" Target="/ppt/slides/slide7.xml" Id="R93f99a39d61445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dd967b2f340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918a727db4146" /><Relationship Type="http://schemas.openxmlformats.org/officeDocument/2006/relationships/theme" Target="/ppt/slideMasters/theme/theme1.xml" Id="R9459e7ee2d8e47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b918a727db41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50271cf874c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2a6463c9547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683a34d9d4c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268e924db4f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c8dff9e5a4a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98e86869a48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8791f17c44d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HURUM FORRETNINGSDRIFT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FORRETNINGSDRIFT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HURUM FORRETNINGSDRIFT AS ble etablert [år] og holder til i Tofte.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FORRETNINGSDRIFT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FORRETNINGSDRIFT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FORRETNINGSDRIFT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24 200 019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25 861 653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67 817 670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FORRETNINGSDRIFT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HEGNA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FORRETNINGSDRIFT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Strandvei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3482 Tofte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79 40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979 497 539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FORRETNINGSDRIFT AS</a:t>
            </a:r>
          </a:p>
        </p:txBody>
      </p:sp>
    </p:spTree>
  </p:cSld>
  <p:clrMapOvr>
    <a:masterClrMapping xmlns:a="http://schemas.openxmlformats.org/drawingml/2006/main"/>
  </p:clrMapOvr>
</p:sld>
</file>