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03b1b1d67a42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c5f4d15899441d"/>
  </p:sldMasterIdLst>
  <p:sldIdLst>
    <p:sldId xmlns:r="http://schemas.openxmlformats.org/officeDocument/2006/relationships" id="256" r:id="R3091b4658ff046de"/>
    <p:sldId xmlns:r="http://schemas.openxmlformats.org/officeDocument/2006/relationships" id="257" r:id="R44087c2b2aba4805"/>
    <p:sldId xmlns:r="http://schemas.openxmlformats.org/officeDocument/2006/relationships" id="258" r:id="R3ca7468e7bc14663"/>
    <p:sldId xmlns:r="http://schemas.openxmlformats.org/officeDocument/2006/relationships" id="259" r:id="Rda3d5abe1aad46c5"/>
    <p:sldId xmlns:r="http://schemas.openxmlformats.org/officeDocument/2006/relationships" id="260" r:id="Raf803adf1c514ff9"/>
    <p:sldId xmlns:r="http://schemas.openxmlformats.org/officeDocument/2006/relationships" id="261" r:id="R64bb7d54da614946"/>
    <p:sldId xmlns:r="http://schemas.openxmlformats.org/officeDocument/2006/relationships" id="262" r:id="R9d3fe9166dd54f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5f4d15899441d" /><Relationship Type="http://schemas.openxmlformats.org/officeDocument/2006/relationships/slide" Target="/ppt/slides/slide1.xml" Id="R3091b4658ff046de" /><Relationship Type="http://schemas.openxmlformats.org/officeDocument/2006/relationships/slide" Target="/ppt/slides/slide2.xml" Id="R44087c2b2aba4805" /><Relationship Type="http://schemas.openxmlformats.org/officeDocument/2006/relationships/slide" Target="/ppt/slides/slide3.xml" Id="R3ca7468e7bc14663" /><Relationship Type="http://schemas.openxmlformats.org/officeDocument/2006/relationships/slide" Target="/ppt/slides/slide4.xml" Id="Rda3d5abe1aad46c5" /><Relationship Type="http://schemas.openxmlformats.org/officeDocument/2006/relationships/slide" Target="/ppt/slides/slide5.xml" Id="Raf803adf1c514ff9" /><Relationship Type="http://schemas.openxmlformats.org/officeDocument/2006/relationships/slide" Target="/ppt/slides/slide6.xml" Id="R64bb7d54da614946" /><Relationship Type="http://schemas.openxmlformats.org/officeDocument/2006/relationships/slide" Target="/ppt/slides/slide7.xml" Id="R9d3fe9166dd54f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590eaab21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c50a6b8d24a89" /><Relationship Type="http://schemas.openxmlformats.org/officeDocument/2006/relationships/theme" Target="/ppt/slideMasters/theme/theme1.xml" Id="Rd2b6f2fcbf23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c50a6b8d2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c26350ebb4b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33f9e8d564e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521ded10a41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f526f709744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a806cc06347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1796fa65341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ab664fb0648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FJORDBRUK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FJORDBRUK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FJORDBRUK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FJORDBRUK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FJORDBRUK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FJORDBRUK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270 570 870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162 911 192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125 420 914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264 346 231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849 397 000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FJORDBRUK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ALSAKER FJORDBRUK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FJORDBRUK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979 495 358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FJORDBRUK AS</a:t>
            </a:r>
          </a:p>
        </p:txBody>
      </p:sp>
    </p:spTree>
  </p:cSld>
  <p:clrMapOvr>
    <a:masterClrMapping xmlns:a="http://schemas.openxmlformats.org/drawingml/2006/main"/>
  </p:clrMapOvr>
</p:sld>
</file>