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cbbd6e9c40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62726211914d02"/>
  </p:sldMasterIdLst>
  <p:sldIdLst>
    <p:sldId xmlns:r="http://schemas.openxmlformats.org/officeDocument/2006/relationships" id="256" r:id="R42870869d1f840be"/>
    <p:sldId xmlns:r="http://schemas.openxmlformats.org/officeDocument/2006/relationships" id="257" r:id="R4e0393c71ca84270"/>
    <p:sldId xmlns:r="http://schemas.openxmlformats.org/officeDocument/2006/relationships" id="258" r:id="R556fdad462b04852"/>
    <p:sldId xmlns:r="http://schemas.openxmlformats.org/officeDocument/2006/relationships" id="259" r:id="R0c260f27d75d40eb"/>
    <p:sldId xmlns:r="http://schemas.openxmlformats.org/officeDocument/2006/relationships" id="260" r:id="Raa7d4b100ea84b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2726211914d02" /><Relationship Type="http://schemas.openxmlformats.org/officeDocument/2006/relationships/slide" Target="/ppt/slides/slide1.xml" Id="R42870869d1f840be" /><Relationship Type="http://schemas.openxmlformats.org/officeDocument/2006/relationships/slide" Target="/ppt/slides/slide2.xml" Id="R4e0393c71ca84270" /><Relationship Type="http://schemas.openxmlformats.org/officeDocument/2006/relationships/slide" Target="/ppt/slides/slide3.xml" Id="R556fdad462b04852" /><Relationship Type="http://schemas.openxmlformats.org/officeDocument/2006/relationships/slide" Target="/ppt/slides/slide4.xml" Id="R0c260f27d75d40eb" /><Relationship Type="http://schemas.openxmlformats.org/officeDocument/2006/relationships/slide" Target="/ppt/slides/slide5.xml" Id="Raa7d4b100ea84b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cc4f657f147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4bef32be44d3a" /><Relationship Type="http://schemas.openxmlformats.org/officeDocument/2006/relationships/theme" Target="/ppt/slideMasters/theme/theme1.xml" Id="R94cb3e5b098e44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b4bef32be4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4501f4f004e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baf816998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e77dc990e45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ba374399b49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3fdc77fb745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BILTILPASNING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BILTILPASNING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BILTILPASNING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BILTILPASNING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BILTILPASNING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BILTILPASNING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979 489 218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BILTILPASNING AS</a:t>
            </a:r>
          </a:p>
        </p:txBody>
      </p:sp>
    </p:spTree>
  </p:cSld>
  <p:clrMapOvr>
    <a:masterClrMapping xmlns:a="http://schemas.openxmlformats.org/drawingml/2006/main"/>
  </p:clrMapOvr>
</p:sld>
</file>