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f990c2741649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385a0f2a894bfd"/>
  </p:sldMasterIdLst>
  <p:sldIdLst>
    <p:sldId xmlns:r="http://schemas.openxmlformats.org/officeDocument/2006/relationships" id="256" r:id="R9c48447ba7b6443e"/>
    <p:sldId xmlns:r="http://schemas.openxmlformats.org/officeDocument/2006/relationships" id="257" r:id="R9d677c0060234ae0"/>
    <p:sldId xmlns:r="http://schemas.openxmlformats.org/officeDocument/2006/relationships" id="258" r:id="R74f6741624254fd8"/>
    <p:sldId xmlns:r="http://schemas.openxmlformats.org/officeDocument/2006/relationships" id="259" r:id="R56859dd85e364957"/>
    <p:sldId xmlns:r="http://schemas.openxmlformats.org/officeDocument/2006/relationships" id="260" r:id="R2f4de5aaf77a47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85a0f2a894bfd" /><Relationship Type="http://schemas.openxmlformats.org/officeDocument/2006/relationships/slide" Target="/ppt/slides/slide1.xml" Id="R9c48447ba7b6443e" /><Relationship Type="http://schemas.openxmlformats.org/officeDocument/2006/relationships/slide" Target="/ppt/slides/slide2.xml" Id="R9d677c0060234ae0" /><Relationship Type="http://schemas.openxmlformats.org/officeDocument/2006/relationships/slide" Target="/ppt/slides/slide3.xml" Id="R74f6741624254fd8" /><Relationship Type="http://schemas.openxmlformats.org/officeDocument/2006/relationships/slide" Target="/ppt/slides/slide4.xml" Id="R56859dd85e364957" /><Relationship Type="http://schemas.openxmlformats.org/officeDocument/2006/relationships/slide" Target="/ppt/slides/slide5.xml" Id="R2f4de5aaf77a47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a423d931549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6556316db429e" /><Relationship Type="http://schemas.openxmlformats.org/officeDocument/2006/relationships/theme" Target="/ppt/slideMasters/theme/theme1.xml" Id="R6bbb9b5fc58243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c6556316db42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36dddd1b64a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68116534a48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01162168947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32379e12e43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58005f2f348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HELOX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979 489 005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HELOX AS</a:t>
            </a:r>
          </a:p>
        </p:txBody>
      </p:sp>
    </p:spTree>
  </p:cSld>
  <p:clrMapOvr>
    <a:masterClrMapping xmlns:a="http://schemas.openxmlformats.org/drawingml/2006/main"/>
  </p:clrMapOvr>
</p:sld>
</file>