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516158c85043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9ca4b8ec064667"/>
  </p:sldMasterIdLst>
  <p:sldIdLst>
    <p:sldId xmlns:r="http://schemas.openxmlformats.org/officeDocument/2006/relationships" id="256" r:id="R1fc401443d5f479e"/>
    <p:sldId xmlns:r="http://schemas.openxmlformats.org/officeDocument/2006/relationships" id="257" r:id="R26960294f5aa4713"/>
    <p:sldId xmlns:r="http://schemas.openxmlformats.org/officeDocument/2006/relationships" id="258" r:id="Rb3d0bca7d4084fe3"/>
    <p:sldId xmlns:r="http://schemas.openxmlformats.org/officeDocument/2006/relationships" id="259" r:id="Re5b13403609b4d9b"/>
    <p:sldId xmlns:r="http://schemas.openxmlformats.org/officeDocument/2006/relationships" id="260" r:id="Recfb49640fc14594"/>
    <p:sldId xmlns:r="http://schemas.openxmlformats.org/officeDocument/2006/relationships" id="261" r:id="R0364a5763e7e4a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9ca4b8ec064667" /><Relationship Type="http://schemas.openxmlformats.org/officeDocument/2006/relationships/slide" Target="/ppt/slides/slide1.xml" Id="R1fc401443d5f479e" /><Relationship Type="http://schemas.openxmlformats.org/officeDocument/2006/relationships/slide" Target="/ppt/slides/slide2.xml" Id="R26960294f5aa4713" /><Relationship Type="http://schemas.openxmlformats.org/officeDocument/2006/relationships/slide" Target="/ppt/slides/slide3.xml" Id="Rb3d0bca7d4084fe3" /><Relationship Type="http://schemas.openxmlformats.org/officeDocument/2006/relationships/slide" Target="/ppt/slides/slide4.xml" Id="Re5b13403609b4d9b" /><Relationship Type="http://schemas.openxmlformats.org/officeDocument/2006/relationships/slide" Target="/ppt/slides/slide5.xml" Id="Recfb49640fc14594" /><Relationship Type="http://schemas.openxmlformats.org/officeDocument/2006/relationships/slide" Target="/ppt/slides/slide6.xml" Id="R0364a5763e7e4a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0294dab9849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9f5e3b88c4511" /><Relationship Type="http://schemas.openxmlformats.org/officeDocument/2006/relationships/theme" Target="/ppt/slideMasters/theme/theme1.xml" Id="Rd0eb5632599745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c9f5e3b88c45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a4dcaed7d47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43317c7d041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163707bf64c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cecf4199c4a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1924dafab48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aa829186d40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MODUM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MODUM NÆRINGSPARK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177 427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197 427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979 487 320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MODUM NÆRINGSPARK AS</a:t>
            </a:r>
          </a:p>
        </p:txBody>
      </p:sp>
    </p:spTree>
  </p:cSld>
  <p:clrMapOvr>
    <a:masterClrMapping xmlns:a="http://schemas.openxmlformats.org/drawingml/2006/main"/>
  </p:clrMapOvr>
</p:sld>
</file>