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d162d66c0443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81ace2fc6a4847"/>
  </p:sldMasterIdLst>
  <p:sldIdLst>
    <p:sldId xmlns:r="http://schemas.openxmlformats.org/officeDocument/2006/relationships" id="256" r:id="R6e0673bec2f541f9"/>
    <p:sldId xmlns:r="http://schemas.openxmlformats.org/officeDocument/2006/relationships" id="257" r:id="Rf195f60df8fe4501"/>
    <p:sldId xmlns:r="http://schemas.openxmlformats.org/officeDocument/2006/relationships" id="258" r:id="R2cc3ba3a6f084157"/>
    <p:sldId xmlns:r="http://schemas.openxmlformats.org/officeDocument/2006/relationships" id="259" r:id="R5d0ac8d1746f4e71"/>
    <p:sldId xmlns:r="http://schemas.openxmlformats.org/officeDocument/2006/relationships" id="260" r:id="R3a7f75e76483440c"/>
    <p:sldId xmlns:r="http://schemas.openxmlformats.org/officeDocument/2006/relationships" id="261" r:id="R2cb57a2bf12248c8"/>
    <p:sldId xmlns:r="http://schemas.openxmlformats.org/officeDocument/2006/relationships" id="262" r:id="Rc35603820db745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81ace2fc6a4847" /><Relationship Type="http://schemas.openxmlformats.org/officeDocument/2006/relationships/slide" Target="/ppt/slides/slide1.xml" Id="R6e0673bec2f541f9" /><Relationship Type="http://schemas.openxmlformats.org/officeDocument/2006/relationships/slide" Target="/ppt/slides/slide2.xml" Id="Rf195f60df8fe4501" /><Relationship Type="http://schemas.openxmlformats.org/officeDocument/2006/relationships/slide" Target="/ppt/slides/slide3.xml" Id="R2cc3ba3a6f084157" /><Relationship Type="http://schemas.openxmlformats.org/officeDocument/2006/relationships/slide" Target="/ppt/slides/slide4.xml" Id="R5d0ac8d1746f4e71" /><Relationship Type="http://schemas.openxmlformats.org/officeDocument/2006/relationships/slide" Target="/ppt/slides/slide5.xml" Id="R3a7f75e76483440c" /><Relationship Type="http://schemas.openxmlformats.org/officeDocument/2006/relationships/slide" Target="/ppt/slides/slide6.xml" Id="R2cb57a2bf12248c8" /><Relationship Type="http://schemas.openxmlformats.org/officeDocument/2006/relationships/slide" Target="/ppt/slides/slide7.xml" Id="Rc35603820db745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5b395c34d04c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9bec78568454e" /><Relationship Type="http://schemas.openxmlformats.org/officeDocument/2006/relationships/theme" Target="/ppt/slideMasters/theme/theme1.xml" Id="R30414c814aee48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f9bec7856845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c6ea082ff47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24d504ddf48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f41ff03b44d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c178bc6104f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af7455aa34d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145660d0747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275c3eedf4e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PRO-TECH MARINE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PRO-TECH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PRO-TECH MARINE AS ble etablert [år] og holder til i Heggedal.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PRO-TECH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PRO-TECH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PRO-TECH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−134 669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1 113 578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1 114 141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PRO-TECH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GUTTULSRUD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PRO-TECH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Gjellum terrasse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1389 Heggedal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979 486 510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PRO-TECH MARINE AS</a:t>
            </a:r>
          </a:p>
        </p:txBody>
      </p:sp>
    </p:spTree>
  </p:cSld>
  <p:clrMapOvr>
    <a:masterClrMapping xmlns:a="http://schemas.openxmlformats.org/drawingml/2006/main"/>
  </p:clrMapOvr>
</p:sld>
</file>