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cce8687d094f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049ddaf40b4cdb"/>
  </p:sldMasterIdLst>
  <p:sldIdLst>
    <p:sldId xmlns:r="http://schemas.openxmlformats.org/officeDocument/2006/relationships" id="256" r:id="R4898178df3024ee4"/>
    <p:sldId xmlns:r="http://schemas.openxmlformats.org/officeDocument/2006/relationships" id="257" r:id="R2519077d721d4f70"/>
    <p:sldId xmlns:r="http://schemas.openxmlformats.org/officeDocument/2006/relationships" id="258" r:id="R50b467bf951b4c25"/>
    <p:sldId xmlns:r="http://schemas.openxmlformats.org/officeDocument/2006/relationships" id="259" r:id="R01823f1d01c141f1"/>
    <p:sldId xmlns:r="http://schemas.openxmlformats.org/officeDocument/2006/relationships" id="260" r:id="R18151cf8e32a43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049ddaf40b4cdb" /><Relationship Type="http://schemas.openxmlformats.org/officeDocument/2006/relationships/slide" Target="/ppt/slides/slide1.xml" Id="R4898178df3024ee4" /><Relationship Type="http://schemas.openxmlformats.org/officeDocument/2006/relationships/slide" Target="/ppt/slides/slide2.xml" Id="R2519077d721d4f70" /><Relationship Type="http://schemas.openxmlformats.org/officeDocument/2006/relationships/slide" Target="/ppt/slides/slide3.xml" Id="R50b467bf951b4c25" /><Relationship Type="http://schemas.openxmlformats.org/officeDocument/2006/relationships/slide" Target="/ppt/slides/slide4.xml" Id="R01823f1d01c141f1" /><Relationship Type="http://schemas.openxmlformats.org/officeDocument/2006/relationships/slide" Target="/ppt/slides/slide5.xml" Id="R18151cf8e32a43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d2908893f042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46c20c740246f1" /><Relationship Type="http://schemas.openxmlformats.org/officeDocument/2006/relationships/theme" Target="/ppt/slideMasters/theme/theme1.xml" Id="R71ad38bd42f34d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46c20c740246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e587be1c0b47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4b5b1e26864f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66ada6df804a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c907220cae4f1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d990c2e9f446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NORTEX OIL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NORTEX OIL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NORTEX OIL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NORTEX OIL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NORTEX OIL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NORTEX OIL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979 486 022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NORTEX OIL AS</a:t>
            </a:r>
          </a:p>
        </p:txBody>
      </p:sp>
    </p:spTree>
  </p:cSld>
  <p:clrMapOvr>
    <a:masterClrMapping xmlns:a="http://schemas.openxmlformats.org/drawingml/2006/main"/>
  </p:clrMapOvr>
</p:sld>
</file>