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fb38cf3bd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d7a86db194567"/>
  </p:sldMasterIdLst>
  <p:sldIdLst>
    <p:sldId xmlns:r="http://schemas.openxmlformats.org/officeDocument/2006/relationships" id="256" r:id="R160d2efc537a4f54"/>
    <p:sldId xmlns:r="http://schemas.openxmlformats.org/officeDocument/2006/relationships" id="257" r:id="Rca8d2ac915194c44"/>
    <p:sldId xmlns:r="http://schemas.openxmlformats.org/officeDocument/2006/relationships" id="258" r:id="R43eb2f6e00bc4a9f"/>
    <p:sldId xmlns:r="http://schemas.openxmlformats.org/officeDocument/2006/relationships" id="259" r:id="R29e79e46ab234b48"/>
    <p:sldId xmlns:r="http://schemas.openxmlformats.org/officeDocument/2006/relationships" id="260" r:id="R2036b60e94ba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d7a86db194567" /><Relationship Type="http://schemas.openxmlformats.org/officeDocument/2006/relationships/slide" Target="/ppt/slides/slide1.xml" Id="R160d2efc537a4f54" /><Relationship Type="http://schemas.openxmlformats.org/officeDocument/2006/relationships/slide" Target="/ppt/slides/slide2.xml" Id="Rca8d2ac915194c44" /><Relationship Type="http://schemas.openxmlformats.org/officeDocument/2006/relationships/slide" Target="/ppt/slides/slide3.xml" Id="R43eb2f6e00bc4a9f" /><Relationship Type="http://schemas.openxmlformats.org/officeDocument/2006/relationships/slide" Target="/ppt/slides/slide4.xml" Id="R29e79e46ab234b48" /><Relationship Type="http://schemas.openxmlformats.org/officeDocument/2006/relationships/slide" Target="/ppt/slides/slide5.xml" Id="R2036b60e94ba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c615c9ee7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ce474e9f41b6" /><Relationship Type="http://schemas.openxmlformats.org/officeDocument/2006/relationships/theme" Target="/ppt/slideMasters/theme/theme1.xml" Id="Rf7d64375d16c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9ce474e9f41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18c4112e1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241d0b193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f058140844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031dd3a9d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87dadeafd42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979 485 433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ANLEGG AS</a:t>
            </a:r>
          </a:p>
        </p:txBody>
      </p:sp>
    </p:spTree>
  </p:cSld>
  <p:clrMapOvr>
    <a:masterClrMapping xmlns:a="http://schemas.openxmlformats.org/drawingml/2006/main"/>
  </p:clrMapOvr>
</p:sld>
</file>