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171b0914ca40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3702d4a6f64ae5"/>
  </p:sldMasterIdLst>
  <p:sldIdLst>
    <p:sldId xmlns:r="http://schemas.openxmlformats.org/officeDocument/2006/relationships" id="256" r:id="R552d953fc5fb41e8"/>
    <p:sldId xmlns:r="http://schemas.openxmlformats.org/officeDocument/2006/relationships" id="257" r:id="R9ae2939eaa3e4860"/>
    <p:sldId xmlns:r="http://schemas.openxmlformats.org/officeDocument/2006/relationships" id="258" r:id="R083cb950e6794f5f"/>
    <p:sldId xmlns:r="http://schemas.openxmlformats.org/officeDocument/2006/relationships" id="259" r:id="Rde8ef972a9274db4"/>
    <p:sldId xmlns:r="http://schemas.openxmlformats.org/officeDocument/2006/relationships" id="260" r:id="R0d32315f730e4edf"/>
    <p:sldId xmlns:r="http://schemas.openxmlformats.org/officeDocument/2006/relationships" id="261" r:id="R5806eda953154e82"/>
    <p:sldId xmlns:r="http://schemas.openxmlformats.org/officeDocument/2006/relationships" id="262" r:id="Rdc43053fb59747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3702d4a6f64ae5" /><Relationship Type="http://schemas.openxmlformats.org/officeDocument/2006/relationships/slide" Target="/ppt/slides/slide1.xml" Id="R552d953fc5fb41e8" /><Relationship Type="http://schemas.openxmlformats.org/officeDocument/2006/relationships/slide" Target="/ppt/slides/slide2.xml" Id="R9ae2939eaa3e4860" /><Relationship Type="http://schemas.openxmlformats.org/officeDocument/2006/relationships/slide" Target="/ppt/slides/slide3.xml" Id="R083cb950e6794f5f" /><Relationship Type="http://schemas.openxmlformats.org/officeDocument/2006/relationships/slide" Target="/ppt/slides/slide4.xml" Id="Rde8ef972a9274db4" /><Relationship Type="http://schemas.openxmlformats.org/officeDocument/2006/relationships/slide" Target="/ppt/slides/slide5.xml" Id="R0d32315f730e4edf" /><Relationship Type="http://schemas.openxmlformats.org/officeDocument/2006/relationships/slide" Target="/ppt/slides/slide6.xml" Id="R5806eda953154e82" /><Relationship Type="http://schemas.openxmlformats.org/officeDocument/2006/relationships/slide" Target="/ppt/slides/slide7.xml" Id="Rdc43053fb59747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2f8fb54eb84a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443d90941f4b75" /><Relationship Type="http://schemas.openxmlformats.org/officeDocument/2006/relationships/theme" Target="/ppt/slideMasters/theme/theme1.xml" Id="R32e162db09f840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443d90941f4b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159c384a6741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47bba27e0241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28f4f16259446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396c9e7aec44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4ef9e6ab62463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2b0e8251ff426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ad30504c7442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ØKONOMIRINGEN VÅLER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ØKONOMIRINGEN VÅLER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ØKONOMIRINGEN VÅLER AS ble etablert [år] og holder til i Våler I Solør.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ØKONOMIRINGEN VÅLER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ØKONOMIRINGEN VÅLER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ØKONOMIRINGEN VÅLER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11 354 844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1 286 160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3 918 999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3 537 801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9 894 603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ØKONOMIRINGEN VÅLER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ISAKSEN TONE NYBORG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ØKONOMIRINGEN VÅLER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Vålgutua 214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2436 Våler I Solør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42 18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979 484 518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ØKONOMIRINGEN VÅLER AS</a:t>
            </a:r>
          </a:p>
        </p:txBody>
      </p:sp>
    </p:spTree>
  </p:cSld>
  <p:clrMapOvr>
    <a:masterClrMapping xmlns:a="http://schemas.openxmlformats.org/drawingml/2006/main"/>
  </p:clrMapOvr>
</p:sld>
</file>