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97af30bfd24f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198e9a396f4816"/>
  </p:sldMasterIdLst>
  <p:sldIdLst>
    <p:sldId xmlns:r="http://schemas.openxmlformats.org/officeDocument/2006/relationships" id="256" r:id="R959767a3d0e94d65"/>
    <p:sldId xmlns:r="http://schemas.openxmlformats.org/officeDocument/2006/relationships" id="257" r:id="R912546f85fa3455b"/>
    <p:sldId xmlns:r="http://schemas.openxmlformats.org/officeDocument/2006/relationships" id="258" r:id="Re8cf5344a4cd49c0"/>
    <p:sldId xmlns:r="http://schemas.openxmlformats.org/officeDocument/2006/relationships" id="259" r:id="Rab13016bf4e848d3"/>
    <p:sldId xmlns:r="http://schemas.openxmlformats.org/officeDocument/2006/relationships" id="260" r:id="R0e3e87b077114e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198e9a396f4816" /><Relationship Type="http://schemas.openxmlformats.org/officeDocument/2006/relationships/slide" Target="/ppt/slides/slide1.xml" Id="R959767a3d0e94d65" /><Relationship Type="http://schemas.openxmlformats.org/officeDocument/2006/relationships/slide" Target="/ppt/slides/slide2.xml" Id="R912546f85fa3455b" /><Relationship Type="http://schemas.openxmlformats.org/officeDocument/2006/relationships/slide" Target="/ppt/slides/slide3.xml" Id="Re8cf5344a4cd49c0" /><Relationship Type="http://schemas.openxmlformats.org/officeDocument/2006/relationships/slide" Target="/ppt/slides/slide4.xml" Id="Rab13016bf4e848d3" /><Relationship Type="http://schemas.openxmlformats.org/officeDocument/2006/relationships/slide" Target="/ppt/slides/slide5.xml" Id="R0e3e87b077114e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b04ee223a745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03edec93d43b4" /><Relationship Type="http://schemas.openxmlformats.org/officeDocument/2006/relationships/theme" Target="/ppt/slideMasters/theme/theme1.xml" Id="R83b4926ed3ef48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003edec93d43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cda4773934a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7c8b1726d45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7aee55ef04c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8a529e36f4d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b11f397604a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KAFFEBOKSEN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KAFFEBOKSEN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KAFFEBOKSEN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KAFFEBOKSEN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KAFFEBOKSEN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KAFFEBOKSEN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979 482 779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KAFFEBOKSEN AS</a:t>
            </a:r>
          </a:p>
        </p:txBody>
      </p:sp>
    </p:spTree>
  </p:cSld>
  <p:clrMapOvr>
    <a:masterClrMapping xmlns:a="http://schemas.openxmlformats.org/drawingml/2006/main"/>
  </p:clrMapOvr>
</p:sld>
</file>