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4ddde4827040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05f494aef04698"/>
  </p:sldMasterIdLst>
  <p:sldIdLst>
    <p:sldId xmlns:r="http://schemas.openxmlformats.org/officeDocument/2006/relationships" id="256" r:id="Re07861817fa84dcb"/>
    <p:sldId xmlns:r="http://schemas.openxmlformats.org/officeDocument/2006/relationships" id="257" r:id="R1408d3ad1b344fd8"/>
    <p:sldId xmlns:r="http://schemas.openxmlformats.org/officeDocument/2006/relationships" id="258" r:id="R99952ad21c52491f"/>
    <p:sldId xmlns:r="http://schemas.openxmlformats.org/officeDocument/2006/relationships" id="259" r:id="R7c8355d26ff84420"/>
    <p:sldId xmlns:r="http://schemas.openxmlformats.org/officeDocument/2006/relationships" id="260" r:id="R9911c1914bee4e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05f494aef04698" /><Relationship Type="http://schemas.openxmlformats.org/officeDocument/2006/relationships/slide" Target="/ppt/slides/slide1.xml" Id="Re07861817fa84dcb" /><Relationship Type="http://schemas.openxmlformats.org/officeDocument/2006/relationships/slide" Target="/ppt/slides/slide2.xml" Id="R1408d3ad1b344fd8" /><Relationship Type="http://schemas.openxmlformats.org/officeDocument/2006/relationships/slide" Target="/ppt/slides/slide3.xml" Id="R99952ad21c52491f" /><Relationship Type="http://schemas.openxmlformats.org/officeDocument/2006/relationships/slide" Target="/ppt/slides/slide4.xml" Id="R7c8355d26ff84420" /><Relationship Type="http://schemas.openxmlformats.org/officeDocument/2006/relationships/slide" Target="/ppt/slides/slide5.xml" Id="R9911c1914bee4e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d1f49b27284b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3d38d2fcc4ab1" /><Relationship Type="http://schemas.openxmlformats.org/officeDocument/2006/relationships/theme" Target="/ppt/slideMasters/theme/theme1.xml" Id="Rb7d6d8ed24db4a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03d38d2fcc4a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13dde271d54a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8a34989eec4d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89f02f5ad49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d937ecc8a841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8f6e43bf4f40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ARNOLD SJØQVIST ENGINEERING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ARNOLD SJØQVIST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ARNOLD SJØQVIST ENGINEERING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ARNOLD SJØQVIST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ARNOLD SJØQVIST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ARNOLD SJØQVIST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979 480 105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ARNOLD SJØQVIST ENGINEERING AS</a:t>
            </a:r>
          </a:p>
        </p:txBody>
      </p:sp>
    </p:spTree>
  </p:cSld>
  <p:clrMapOvr>
    <a:masterClrMapping xmlns:a="http://schemas.openxmlformats.org/drawingml/2006/main"/>
  </p:clrMapOvr>
</p:sld>
</file>