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7bdd039382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9f9b6a1b542da"/>
  </p:sldMasterIdLst>
  <p:sldIdLst>
    <p:sldId xmlns:r="http://schemas.openxmlformats.org/officeDocument/2006/relationships" id="256" r:id="R780cbe12fd7944f1"/>
    <p:sldId xmlns:r="http://schemas.openxmlformats.org/officeDocument/2006/relationships" id="257" r:id="R0cece7dc9cc24add"/>
    <p:sldId xmlns:r="http://schemas.openxmlformats.org/officeDocument/2006/relationships" id="258" r:id="R162c02f199d043b7"/>
    <p:sldId xmlns:r="http://schemas.openxmlformats.org/officeDocument/2006/relationships" id="259" r:id="R6e52020ca1514a26"/>
    <p:sldId xmlns:r="http://schemas.openxmlformats.org/officeDocument/2006/relationships" id="260" r:id="R933f977c74f942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9f9b6a1b542da" /><Relationship Type="http://schemas.openxmlformats.org/officeDocument/2006/relationships/slide" Target="/ppt/slides/slide1.xml" Id="R780cbe12fd7944f1" /><Relationship Type="http://schemas.openxmlformats.org/officeDocument/2006/relationships/slide" Target="/ppt/slides/slide2.xml" Id="R0cece7dc9cc24add" /><Relationship Type="http://schemas.openxmlformats.org/officeDocument/2006/relationships/slide" Target="/ppt/slides/slide3.xml" Id="R162c02f199d043b7" /><Relationship Type="http://schemas.openxmlformats.org/officeDocument/2006/relationships/slide" Target="/ppt/slides/slide4.xml" Id="R6e52020ca1514a26" /><Relationship Type="http://schemas.openxmlformats.org/officeDocument/2006/relationships/slide" Target="/ppt/slides/slide5.xml" Id="R933f977c74f942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268cbd1524e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0d74b21ca45b6" /><Relationship Type="http://schemas.openxmlformats.org/officeDocument/2006/relationships/theme" Target="/ppt/slideMasters/theme/theme1.xml" Id="Rca968b9c7df040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90d74b21ca45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6d12c82d34f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be09b04374f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7eed9cbbc47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04aff92ba4f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3def393c1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KNUDSSØN, BAUTZ OG KJØLLESDAL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KNUDSSØN, BAUTZ OG KJØLLESDAL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KNUDSSØN, BAUTZ OG KJØLLESDAL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KNUDSSØN, BAUTZ OG KJØLLESDAL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KNUDSSØN, BAUTZ OG KJØLLESDAL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KNUDSSØN, BAUTZ OG KJØLLESDAL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979 480 067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KNUDSSØN, BAUTZ OG KJØLLESDAL EIENDOM AS</a:t>
            </a:r>
          </a:p>
        </p:txBody>
      </p:sp>
    </p:spTree>
  </p:cSld>
  <p:clrMapOvr>
    <a:masterClrMapping xmlns:a="http://schemas.openxmlformats.org/drawingml/2006/main"/>
  </p:clrMapOvr>
</p:sld>
</file>