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c3e7b47a1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25b681bc34921"/>
  </p:sldMasterIdLst>
  <p:sldIdLst>
    <p:sldId xmlns:r="http://schemas.openxmlformats.org/officeDocument/2006/relationships" id="256" r:id="R542e3d8d24044aeb"/>
    <p:sldId xmlns:r="http://schemas.openxmlformats.org/officeDocument/2006/relationships" id="257" r:id="Rdae58197368a4924"/>
    <p:sldId xmlns:r="http://schemas.openxmlformats.org/officeDocument/2006/relationships" id="258" r:id="R4d7e87abecdd4d88"/>
    <p:sldId xmlns:r="http://schemas.openxmlformats.org/officeDocument/2006/relationships" id="259" r:id="R8b9ae89cab734cde"/>
    <p:sldId xmlns:r="http://schemas.openxmlformats.org/officeDocument/2006/relationships" id="260" r:id="Rf940a93163494e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25b681bc34921" /><Relationship Type="http://schemas.openxmlformats.org/officeDocument/2006/relationships/slide" Target="/ppt/slides/slide1.xml" Id="R542e3d8d24044aeb" /><Relationship Type="http://schemas.openxmlformats.org/officeDocument/2006/relationships/slide" Target="/ppt/slides/slide2.xml" Id="Rdae58197368a4924" /><Relationship Type="http://schemas.openxmlformats.org/officeDocument/2006/relationships/slide" Target="/ppt/slides/slide3.xml" Id="R4d7e87abecdd4d88" /><Relationship Type="http://schemas.openxmlformats.org/officeDocument/2006/relationships/slide" Target="/ppt/slides/slide4.xml" Id="R8b9ae89cab734cde" /><Relationship Type="http://schemas.openxmlformats.org/officeDocument/2006/relationships/slide" Target="/ppt/slides/slide5.xml" Id="Rf940a93163494e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32ae8f9d474b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51ffbe1dc4e8f" /><Relationship Type="http://schemas.openxmlformats.org/officeDocument/2006/relationships/theme" Target="/ppt/slideMasters/theme/theme1.xml" Id="R004dc201e668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551ffbe1dc4e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e1824e7db43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c242300d94b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3b39735474f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116befed9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3860054d445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BAUER-NILSEN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BAUER-NILSEN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BAUER-NILSEN HOLDING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BAUER-NILSEN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BAUER-NILSEN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BAUER-NILSEN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979 478 348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BAUER-NILSEN HOLDING II AS</a:t>
            </a:r>
          </a:p>
        </p:txBody>
      </p:sp>
    </p:spTree>
  </p:cSld>
  <p:clrMapOvr>
    <a:masterClrMapping xmlns:a="http://schemas.openxmlformats.org/drawingml/2006/main"/>
  </p:clrMapOvr>
</p:sld>
</file>