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0f2030d04b24b5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50a760bf6514815"/>
  </p:sldMasterIdLst>
  <p:sldIdLst>
    <p:sldId xmlns:r="http://schemas.openxmlformats.org/officeDocument/2006/relationships" id="256" r:id="Rf8500a5f9a3440ac"/>
    <p:sldId xmlns:r="http://schemas.openxmlformats.org/officeDocument/2006/relationships" id="257" r:id="Rcc93560334914356"/>
    <p:sldId xmlns:r="http://schemas.openxmlformats.org/officeDocument/2006/relationships" id="258" r:id="Rea07082e02be4ccb"/>
    <p:sldId xmlns:r="http://schemas.openxmlformats.org/officeDocument/2006/relationships" id="259" r:id="R2a4a4abf67ca4d26"/>
    <p:sldId xmlns:r="http://schemas.openxmlformats.org/officeDocument/2006/relationships" id="260" r:id="R0cf3a13fd5714c5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50a760bf6514815" /><Relationship Type="http://schemas.openxmlformats.org/officeDocument/2006/relationships/slide" Target="/ppt/slides/slide1.xml" Id="Rf8500a5f9a3440ac" /><Relationship Type="http://schemas.openxmlformats.org/officeDocument/2006/relationships/slide" Target="/ppt/slides/slide2.xml" Id="Rcc93560334914356" /><Relationship Type="http://schemas.openxmlformats.org/officeDocument/2006/relationships/slide" Target="/ppt/slides/slide3.xml" Id="Rea07082e02be4ccb" /><Relationship Type="http://schemas.openxmlformats.org/officeDocument/2006/relationships/slide" Target="/ppt/slides/slide4.xml" Id="R2a4a4abf67ca4d26" /><Relationship Type="http://schemas.openxmlformats.org/officeDocument/2006/relationships/slide" Target="/ppt/slides/slide5.xml" Id="R0cf3a13fd5714c5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c44d8ccb36e484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0a2b12d8664d55" /><Relationship Type="http://schemas.openxmlformats.org/officeDocument/2006/relationships/theme" Target="/ppt/slideMasters/theme/theme1.xml" Id="Ra6f3a8c2bd5d460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70a2b12d8664d5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37fb75f2b0497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f647a14b7b47a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37eb67e36f464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e392bac1e44cd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52bf41e07a47e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MOTOR YACHT STORM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MOTOR YACHT STORM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MOTOR YACHT STORM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MOTOR YACHT STORM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MOTOR YACHT STORM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MOTOR YACHT STORM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979 474 113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MOTOR YACHT STORM AS</a:t>
            </a:r>
          </a:p>
        </p:txBody>
      </p:sp>
    </p:spTree>
  </p:cSld>
  <p:clrMapOvr>
    <a:masterClrMapping xmlns:a="http://schemas.openxmlformats.org/drawingml/2006/main"/>
  </p:clrMapOvr>
</p:sld>
</file>