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2348a1118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277a5e9fcd4f7f"/>
  </p:sldMasterIdLst>
  <p:sldIdLst>
    <p:sldId xmlns:r="http://schemas.openxmlformats.org/officeDocument/2006/relationships" id="256" r:id="Rf60c717078ff49dd"/>
    <p:sldId xmlns:r="http://schemas.openxmlformats.org/officeDocument/2006/relationships" id="257" r:id="Rb2c02ded87324bd6"/>
    <p:sldId xmlns:r="http://schemas.openxmlformats.org/officeDocument/2006/relationships" id="258" r:id="Ra613c3dfd8b24f5c"/>
    <p:sldId xmlns:r="http://schemas.openxmlformats.org/officeDocument/2006/relationships" id="259" r:id="R97fc48b134e54bf7"/>
    <p:sldId xmlns:r="http://schemas.openxmlformats.org/officeDocument/2006/relationships" id="260" r:id="R6ef51e8b86834a15"/>
    <p:sldId xmlns:r="http://schemas.openxmlformats.org/officeDocument/2006/relationships" id="261" r:id="Rd63f278c12424796"/>
    <p:sldId xmlns:r="http://schemas.openxmlformats.org/officeDocument/2006/relationships" id="262" r:id="Rb57a7a8a32004d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77a5e9fcd4f7f" /><Relationship Type="http://schemas.openxmlformats.org/officeDocument/2006/relationships/slide" Target="/ppt/slides/slide1.xml" Id="Rf60c717078ff49dd" /><Relationship Type="http://schemas.openxmlformats.org/officeDocument/2006/relationships/slide" Target="/ppt/slides/slide2.xml" Id="Rb2c02ded87324bd6" /><Relationship Type="http://schemas.openxmlformats.org/officeDocument/2006/relationships/slide" Target="/ppt/slides/slide3.xml" Id="Ra613c3dfd8b24f5c" /><Relationship Type="http://schemas.openxmlformats.org/officeDocument/2006/relationships/slide" Target="/ppt/slides/slide4.xml" Id="R97fc48b134e54bf7" /><Relationship Type="http://schemas.openxmlformats.org/officeDocument/2006/relationships/slide" Target="/ppt/slides/slide5.xml" Id="R6ef51e8b86834a15" /><Relationship Type="http://schemas.openxmlformats.org/officeDocument/2006/relationships/slide" Target="/ppt/slides/slide6.xml" Id="Rd63f278c12424796" /><Relationship Type="http://schemas.openxmlformats.org/officeDocument/2006/relationships/slide" Target="/ppt/slides/slide7.xml" Id="Rb57a7a8a32004d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f5b3479e8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b12e9db10481f" /><Relationship Type="http://schemas.openxmlformats.org/officeDocument/2006/relationships/theme" Target="/ppt/slideMasters/theme/theme1.xml" Id="R33e8eeddca25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2b12e9db1048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fe6959feb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b2b3fa287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85733d38a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d71ee07a5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7e42eae544c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6f7909c0141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8af7083349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LIEGRUPPEN FISKERI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LIEGRUPPEN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LIEGRUPPEN FISKERI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LIEGRUPPEN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LIEGRUPPEN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LIEGRUPPEN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19 469 818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−1 665 737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275 088 990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993 453 929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LIEGRUPPEN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LIEGRUPPEN AS  –  97,3 %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HIWIC AS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RABBEN WILLIAM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LIEGRUPPEN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979 468 970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LIEGRUPPEN FISKERI AS</a:t>
            </a:r>
          </a:p>
        </p:txBody>
      </p:sp>
    </p:spTree>
  </p:cSld>
  <p:clrMapOvr>
    <a:masterClrMapping xmlns:a="http://schemas.openxmlformats.org/drawingml/2006/main"/>
  </p:clrMapOvr>
</p:sld>
</file>