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2d6dcb0d1e41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b69f90bbdc4263"/>
  </p:sldMasterIdLst>
  <p:sldIdLst>
    <p:sldId xmlns:r="http://schemas.openxmlformats.org/officeDocument/2006/relationships" id="256" r:id="R121dc060c2294fe3"/>
    <p:sldId xmlns:r="http://schemas.openxmlformats.org/officeDocument/2006/relationships" id="257" r:id="Rd207ab5debda4b9b"/>
    <p:sldId xmlns:r="http://schemas.openxmlformats.org/officeDocument/2006/relationships" id="258" r:id="R2916225ebd7a4cf3"/>
    <p:sldId xmlns:r="http://schemas.openxmlformats.org/officeDocument/2006/relationships" id="259" r:id="Rf69b0210d5de4ac7"/>
    <p:sldId xmlns:r="http://schemas.openxmlformats.org/officeDocument/2006/relationships" id="260" r:id="R2047c221ec644243"/>
    <p:sldId xmlns:r="http://schemas.openxmlformats.org/officeDocument/2006/relationships" id="261" r:id="R70b8271f12ab4ac2"/>
    <p:sldId xmlns:r="http://schemas.openxmlformats.org/officeDocument/2006/relationships" id="262" r:id="R364537e1026749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69f90bbdc4263" /><Relationship Type="http://schemas.openxmlformats.org/officeDocument/2006/relationships/slide" Target="/ppt/slides/slide1.xml" Id="R121dc060c2294fe3" /><Relationship Type="http://schemas.openxmlformats.org/officeDocument/2006/relationships/slide" Target="/ppt/slides/slide2.xml" Id="Rd207ab5debda4b9b" /><Relationship Type="http://schemas.openxmlformats.org/officeDocument/2006/relationships/slide" Target="/ppt/slides/slide3.xml" Id="R2916225ebd7a4cf3" /><Relationship Type="http://schemas.openxmlformats.org/officeDocument/2006/relationships/slide" Target="/ppt/slides/slide4.xml" Id="Rf69b0210d5de4ac7" /><Relationship Type="http://schemas.openxmlformats.org/officeDocument/2006/relationships/slide" Target="/ppt/slides/slide5.xml" Id="R2047c221ec644243" /><Relationship Type="http://schemas.openxmlformats.org/officeDocument/2006/relationships/slide" Target="/ppt/slides/slide6.xml" Id="R70b8271f12ab4ac2" /><Relationship Type="http://schemas.openxmlformats.org/officeDocument/2006/relationships/slide" Target="/ppt/slides/slide7.xml" Id="R364537e1026749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2a42b705141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0313de2fe4c4c" /><Relationship Type="http://schemas.openxmlformats.org/officeDocument/2006/relationships/theme" Target="/ppt/slideMasters/theme/theme1.xml" Id="R5cacc61d047a43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10313de2fe4c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a841488fe4b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3e9120ccb4b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55379c00540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2d9cf261a47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60865f8c447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4ccc0ef8f40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b31d317a947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PRAKSIS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PRAKSIS ARKITEKTER AS ble etablert [år] og holder til i Steinkjer.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10 157 974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665 612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1 923 801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3 933 855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GRAVBRØT PIA MARIA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GRØTTUM ARNODD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HEGDAHL SIVERT OLAF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HOLTAN INGRID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JØRSTAD GUNVOR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LUONG QUANG CHI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Jarls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7713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praksis@praksisark.no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www.praksisark.no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979 468 520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PRAKSIS ARKITEKTER AS</a:t>
            </a:r>
          </a:p>
        </p:txBody>
      </p:sp>
    </p:spTree>
  </p:cSld>
  <p:clrMapOvr>
    <a:masterClrMapping xmlns:a="http://schemas.openxmlformats.org/drawingml/2006/main"/>
  </p:clrMapOvr>
</p:sld>
</file>