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5f648389b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9877e374d49d8"/>
  </p:sldMasterIdLst>
  <p:sldIdLst>
    <p:sldId xmlns:r="http://schemas.openxmlformats.org/officeDocument/2006/relationships" id="256" r:id="Rf281341ee15c4020"/>
    <p:sldId xmlns:r="http://schemas.openxmlformats.org/officeDocument/2006/relationships" id="257" r:id="Rb4526387fd34417a"/>
    <p:sldId xmlns:r="http://schemas.openxmlformats.org/officeDocument/2006/relationships" id="258" r:id="R611edb29f46f4364"/>
    <p:sldId xmlns:r="http://schemas.openxmlformats.org/officeDocument/2006/relationships" id="259" r:id="R11f12c0b7c61470b"/>
    <p:sldId xmlns:r="http://schemas.openxmlformats.org/officeDocument/2006/relationships" id="260" r:id="Rc8b1ca1bd9bd4d9d"/>
    <p:sldId xmlns:r="http://schemas.openxmlformats.org/officeDocument/2006/relationships" id="261" r:id="R7a096b5054bf467b"/>
    <p:sldId xmlns:r="http://schemas.openxmlformats.org/officeDocument/2006/relationships" id="262" r:id="R92c3706a1e25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9877e374d49d8" /><Relationship Type="http://schemas.openxmlformats.org/officeDocument/2006/relationships/slide" Target="/ppt/slides/slide1.xml" Id="Rf281341ee15c4020" /><Relationship Type="http://schemas.openxmlformats.org/officeDocument/2006/relationships/slide" Target="/ppt/slides/slide2.xml" Id="Rb4526387fd34417a" /><Relationship Type="http://schemas.openxmlformats.org/officeDocument/2006/relationships/slide" Target="/ppt/slides/slide3.xml" Id="R611edb29f46f4364" /><Relationship Type="http://schemas.openxmlformats.org/officeDocument/2006/relationships/slide" Target="/ppt/slides/slide4.xml" Id="R11f12c0b7c61470b" /><Relationship Type="http://schemas.openxmlformats.org/officeDocument/2006/relationships/slide" Target="/ppt/slides/slide5.xml" Id="Rc8b1ca1bd9bd4d9d" /><Relationship Type="http://schemas.openxmlformats.org/officeDocument/2006/relationships/slide" Target="/ppt/slides/slide6.xml" Id="R7a096b5054bf467b" /><Relationship Type="http://schemas.openxmlformats.org/officeDocument/2006/relationships/slide" Target="/ppt/slides/slide7.xml" Id="R92c3706a1e25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1ba7f79c6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49619b1646e3" /><Relationship Type="http://schemas.openxmlformats.org/officeDocument/2006/relationships/theme" Target="/ppt/slideMasters/theme/theme1.xml" Id="Ra01c21d211ee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849619b16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3924ba49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2fc10e42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d8f46b6d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e6e3c613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9a98bbe9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21c50621d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1902fc85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ERIK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MAGNUS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ERIK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Gjerdesvollen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23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