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30a5ecf23547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cfc5764dd146d1"/>
  </p:sldMasterIdLst>
  <p:sldIdLst>
    <p:sldId xmlns:r="http://schemas.openxmlformats.org/officeDocument/2006/relationships" id="256" r:id="R7a2587fc225d4048"/>
    <p:sldId xmlns:r="http://schemas.openxmlformats.org/officeDocument/2006/relationships" id="257" r:id="Rc684a79f3cbf4317"/>
    <p:sldId xmlns:r="http://schemas.openxmlformats.org/officeDocument/2006/relationships" id="258" r:id="R4f09acca364c417d"/>
    <p:sldId xmlns:r="http://schemas.openxmlformats.org/officeDocument/2006/relationships" id="259" r:id="Ra1e0122e50ed4116"/>
    <p:sldId xmlns:r="http://schemas.openxmlformats.org/officeDocument/2006/relationships" id="260" r:id="R34ab751b9e4e4767"/>
    <p:sldId xmlns:r="http://schemas.openxmlformats.org/officeDocument/2006/relationships" id="261" r:id="Re018af61795e4752"/>
    <p:sldId xmlns:r="http://schemas.openxmlformats.org/officeDocument/2006/relationships" id="262" r:id="R9857c3193a0744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cfc5764dd146d1" /><Relationship Type="http://schemas.openxmlformats.org/officeDocument/2006/relationships/slide" Target="/ppt/slides/slide1.xml" Id="R7a2587fc225d4048" /><Relationship Type="http://schemas.openxmlformats.org/officeDocument/2006/relationships/slide" Target="/ppt/slides/slide2.xml" Id="Rc684a79f3cbf4317" /><Relationship Type="http://schemas.openxmlformats.org/officeDocument/2006/relationships/slide" Target="/ppt/slides/slide3.xml" Id="R4f09acca364c417d" /><Relationship Type="http://schemas.openxmlformats.org/officeDocument/2006/relationships/slide" Target="/ppt/slides/slide4.xml" Id="Ra1e0122e50ed4116" /><Relationship Type="http://schemas.openxmlformats.org/officeDocument/2006/relationships/slide" Target="/ppt/slides/slide5.xml" Id="R34ab751b9e4e4767" /><Relationship Type="http://schemas.openxmlformats.org/officeDocument/2006/relationships/slide" Target="/ppt/slides/slide6.xml" Id="Re018af61795e4752" /><Relationship Type="http://schemas.openxmlformats.org/officeDocument/2006/relationships/slide" Target="/ppt/slides/slide7.xml" Id="R9857c3193a0744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6b92db07b44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d2a3e5f21404e" /><Relationship Type="http://schemas.openxmlformats.org/officeDocument/2006/relationships/theme" Target="/ppt/slideMasters/theme/theme1.xml" Id="Ra8bd3e0fde9548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7d2a3e5f2140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ab3c72f1742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1bb01660f44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25bb80caa4b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d6f2359fb47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b8c9d750a4f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d47c80faa42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723fbe3504e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GARD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 MASKIN AS ble etablert [år] og holder til i Talgje.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10 942 393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−554 347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7 080 783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20 643 511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ARNE GARD INVEST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KAG INVEST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Gardsvågen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4163 Talgje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979 458 355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GARD MASKIN AS</a:t>
            </a:r>
          </a:p>
        </p:txBody>
      </p:sp>
    </p:spTree>
  </p:cSld>
  <p:clrMapOvr>
    <a:masterClrMapping xmlns:a="http://schemas.openxmlformats.org/drawingml/2006/main"/>
  </p:clrMapOvr>
</p:sld>
</file>