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11849169734d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808ef1f9a542f4"/>
  </p:sldMasterIdLst>
  <p:sldIdLst>
    <p:sldId xmlns:r="http://schemas.openxmlformats.org/officeDocument/2006/relationships" id="256" r:id="Rd8c7dbd4f8304882"/>
    <p:sldId xmlns:r="http://schemas.openxmlformats.org/officeDocument/2006/relationships" id="257" r:id="Rdaed10ea7405452a"/>
    <p:sldId xmlns:r="http://schemas.openxmlformats.org/officeDocument/2006/relationships" id="258" r:id="Ree7eaed6404d47f7"/>
    <p:sldId xmlns:r="http://schemas.openxmlformats.org/officeDocument/2006/relationships" id="259" r:id="Rf0f2fe8082ce47f3"/>
    <p:sldId xmlns:r="http://schemas.openxmlformats.org/officeDocument/2006/relationships" id="260" r:id="Ra1c258fbe6ec4f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808ef1f9a542f4" /><Relationship Type="http://schemas.openxmlformats.org/officeDocument/2006/relationships/slide" Target="/ppt/slides/slide1.xml" Id="Rd8c7dbd4f8304882" /><Relationship Type="http://schemas.openxmlformats.org/officeDocument/2006/relationships/slide" Target="/ppt/slides/slide2.xml" Id="Rdaed10ea7405452a" /><Relationship Type="http://schemas.openxmlformats.org/officeDocument/2006/relationships/slide" Target="/ppt/slides/slide3.xml" Id="Ree7eaed6404d47f7" /><Relationship Type="http://schemas.openxmlformats.org/officeDocument/2006/relationships/slide" Target="/ppt/slides/slide4.xml" Id="Rf0f2fe8082ce47f3" /><Relationship Type="http://schemas.openxmlformats.org/officeDocument/2006/relationships/slide" Target="/ppt/slides/slide5.xml" Id="Ra1c258fbe6ec4f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e3c1d0522742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a171b3e3f84fb7" /><Relationship Type="http://schemas.openxmlformats.org/officeDocument/2006/relationships/theme" Target="/ppt/slideMasters/theme/theme1.xml" Id="Rbdb4f096299648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a171b3e3f84f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4b18cd380a49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a004205cac43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37c73324684b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d42ad63ccf4c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beb5c4990b45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GANDALV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GANDALV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GANDALV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GANDALV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GANDALV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GANDALV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979 449 283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GANDALV EIENDOM AS</a:t>
            </a:r>
          </a:p>
        </p:txBody>
      </p:sp>
    </p:spTree>
  </p:cSld>
  <p:clrMapOvr>
    <a:masterClrMapping xmlns:a="http://schemas.openxmlformats.org/drawingml/2006/main"/>
  </p:clrMapOvr>
</p:sld>
</file>