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58732290cf4b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aba2c2f8e0457e"/>
  </p:sldMasterIdLst>
  <p:sldIdLst>
    <p:sldId xmlns:r="http://schemas.openxmlformats.org/officeDocument/2006/relationships" id="256" r:id="R9560b0782d4f42e2"/>
    <p:sldId xmlns:r="http://schemas.openxmlformats.org/officeDocument/2006/relationships" id="257" r:id="R47a048ac3ce84b78"/>
    <p:sldId xmlns:r="http://schemas.openxmlformats.org/officeDocument/2006/relationships" id="258" r:id="R563d583c358d4d83"/>
    <p:sldId xmlns:r="http://schemas.openxmlformats.org/officeDocument/2006/relationships" id="259" r:id="R39f34b894c0048ad"/>
    <p:sldId xmlns:r="http://schemas.openxmlformats.org/officeDocument/2006/relationships" id="260" r:id="R2b2b5f1528db41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aba2c2f8e0457e" /><Relationship Type="http://schemas.openxmlformats.org/officeDocument/2006/relationships/slide" Target="/ppt/slides/slide1.xml" Id="R9560b0782d4f42e2" /><Relationship Type="http://schemas.openxmlformats.org/officeDocument/2006/relationships/slide" Target="/ppt/slides/slide2.xml" Id="R47a048ac3ce84b78" /><Relationship Type="http://schemas.openxmlformats.org/officeDocument/2006/relationships/slide" Target="/ppt/slides/slide3.xml" Id="R563d583c358d4d83" /><Relationship Type="http://schemas.openxmlformats.org/officeDocument/2006/relationships/slide" Target="/ppt/slides/slide4.xml" Id="R39f34b894c0048ad" /><Relationship Type="http://schemas.openxmlformats.org/officeDocument/2006/relationships/slide" Target="/ppt/slides/slide5.xml" Id="R2b2b5f1528db41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258122995c42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4752d8e84d4820" /><Relationship Type="http://schemas.openxmlformats.org/officeDocument/2006/relationships/theme" Target="/ppt/slideMasters/theme/theme1.xml" Id="R4c4540effb6148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4752d8e84d48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e87f2904e74d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a699f677bf4bd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dce1fe02bb4a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838a5b6c9b4d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90cdf9ae6d48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ANDENÆS VVS ASKER OG BÆRUM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ANDENÆS VVS ASKER OG BÆRUM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ANDENÆS VVS ASKER OG BÆRUM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ANDENÆS VVS ASKER OG BÆRUM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ANDENÆS VVS ASKER OG BÆRUM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ANDENÆS VVS ASKER OG BÆRUM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979 446 233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ANDENÆS VVS ASKER OG BÆRUM AS</a:t>
            </a:r>
          </a:p>
        </p:txBody>
      </p:sp>
    </p:spTree>
  </p:cSld>
  <p:clrMapOvr>
    <a:masterClrMapping xmlns:a="http://schemas.openxmlformats.org/drawingml/2006/main"/>
  </p:clrMapOvr>
</p:sld>
</file>