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eff4d882e94c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c01ff3aeaf4e8c"/>
  </p:sldMasterIdLst>
  <p:sldIdLst>
    <p:sldId xmlns:r="http://schemas.openxmlformats.org/officeDocument/2006/relationships" id="256" r:id="R7598aa7a45b24931"/>
    <p:sldId xmlns:r="http://schemas.openxmlformats.org/officeDocument/2006/relationships" id="257" r:id="Rf51b51b964904916"/>
    <p:sldId xmlns:r="http://schemas.openxmlformats.org/officeDocument/2006/relationships" id="258" r:id="Rb41450153a9142f0"/>
    <p:sldId xmlns:r="http://schemas.openxmlformats.org/officeDocument/2006/relationships" id="259" r:id="R66e1cf97179544a0"/>
    <p:sldId xmlns:r="http://schemas.openxmlformats.org/officeDocument/2006/relationships" id="260" r:id="R95b69d22597d49e5"/>
    <p:sldId xmlns:r="http://schemas.openxmlformats.org/officeDocument/2006/relationships" id="261" r:id="Rc13c604b96fe41ba"/>
    <p:sldId xmlns:r="http://schemas.openxmlformats.org/officeDocument/2006/relationships" id="262" r:id="Rce4cb5cc5b0e42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c01ff3aeaf4e8c" /><Relationship Type="http://schemas.openxmlformats.org/officeDocument/2006/relationships/slide" Target="/ppt/slides/slide1.xml" Id="R7598aa7a45b24931" /><Relationship Type="http://schemas.openxmlformats.org/officeDocument/2006/relationships/slide" Target="/ppt/slides/slide2.xml" Id="Rf51b51b964904916" /><Relationship Type="http://schemas.openxmlformats.org/officeDocument/2006/relationships/slide" Target="/ppt/slides/slide3.xml" Id="Rb41450153a9142f0" /><Relationship Type="http://schemas.openxmlformats.org/officeDocument/2006/relationships/slide" Target="/ppt/slides/slide4.xml" Id="R66e1cf97179544a0" /><Relationship Type="http://schemas.openxmlformats.org/officeDocument/2006/relationships/slide" Target="/ppt/slides/slide5.xml" Id="R95b69d22597d49e5" /><Relationship Type="http://schemas.openxmlformats.org/officeDocument/2006/relationships/slide" Target="/ppt/slides/slide6.xml" Id="Rc13c604b96fe41ba" /><Relationship Type="http://schemas.openxmlformats.org/officeDocument/2006/relationships/slide" Target="/ppt/slides/slide7.xml" Id="Rce4cb5cc5b0e42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fd4ba429d04f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ac35820cc4769" /><Relationship Type="http://schemas.openxmlformats.org/officeDocument/2006/relationships/theme" Target="/ppt/slideMasters/theme/theme1.xml" Id="Rdab52ef2bceb45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2ac35820cc47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d83ec7cba4b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1de75fe4a4d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53f4575114f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d9373b9bc4f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4bb5a55af41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75a12d9c741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08a3c3e3e46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LOGISTICS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LOGISTICS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1 031 220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−785 723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3 426 138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27 825 944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28 125 106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MÜLLER HOLDING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BGL - BERGEN LOGISTICS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HUMAN CAPITAL INVEST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Georgernes verft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5011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52 01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bglogm@online.no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979 445 792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LOGISTICS AS</a:t>
            </a:r>
          </a:p>
        </p:txBody>
      </p:sp>
    </p:spTree>
  </p:cSld>
  <p:clrMapOvr>
    <a:masterClrMapping xmlns:a="http://schemas.openxmlformats.org/drawingml/2006/main"/>
  </p:clrMapOvr>
</p:sld>
</file>