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cc0a9fbfc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141f2c7544d68"/>
  </p:sldMasterIdLst>
  <p:sldIdLst>
    <p:sldId xmlns:r="http://schemas.openxmlformats.org/officeDocument/2006/relationships" id="256" r:id="R2a1790d5d4e34758"/>
    <p:sldId xmlns:r="http://schemas.openxmlformats.org/officeDocument/2006/relationships" id="257" r:id="R5aa7d788207a454b"/>
    <p:sldId xmlns:r="http://schemas.openxmlformats.org/officeDocument/2006/relationships" id="258" r:id="R01b118afc0a64ee8"/>
    <p:sldId xmlns:r="http://schemas.openxmlformats.org/officeDocument/2006/relationships" id="259" r:id="R642cea39b58b44aa"/>
    <p:sldId xmlns:r="http://schemas.openxmlformats.org/officeDocument/2006/relationships" id="260" r:id="Rf8817c93c3c0465b"/>
    <p:sldId xmlns:r="http://schemas.openxmlformats.org/officeDocument/2006/relationships" id="261" r:id="Rea12cb26a9d64e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141f2c7544d68" /><Relationship Type="http://schemas.openxmlformats.org/officeDocument/2006/relationships/slide" Target="/ppt/slides/slide1.xml" Id="R2a1790d5d4e34758" /><Relationship Type="http://schemas.openxmlformats.org/officeDocument/2006/relationships/slide" Target="/ppt/slides/slide2.xml" Id="R5aa7d788207a454b" /><Relationship Type="http://schemas.openxmlformats.org/officeDocument/2006/relationships/slide" Target="/ppt/slides/slide3.xml" Id="R01b118afc0a64ee8" /><Relationship Type="http://schemas.openxmlformats.org/officeDocument/2006/relationships/slide" Target="/ppt/slides/slide4.xml" Id="R642cea39b58b44aa" /><Relationship Type="http://schemas.openxmlformats.org/officeDocument/2006/relationships/slide" Target="/ppt/slides/slide5.xml" Id="Rf8817c93c3c0465b" /><Relationship Type="http://schemas.openxmlformats.org/officeDocument/2006/relationships/slide" Target="/ppt/slides/slide6.xml" Id="Rea12cb26a9d64e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367f32a8d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f97f6475b4860" /><Relationship Type="http://schemas.openxmlformats.org/officeDocument/2006/relationships/theme" Target="/ppt/slideMasters/theme/theme1.xml" Id="R2ed216c960d948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f97f6475b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4f9b42efd4c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022bb9bdb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98de45ca046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4e2d6b28e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6cc8cba4b40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60e67589c49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BJØRNS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 RØRLEGGERSERVICE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Lachmanns vei 2I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04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979 442 009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RØRLEGGERSERVICE AS</a:t>
            </a:r>
          </a:p>
        </p:txBody>
      </p:sp>
    </p:spTree>
  </p:cSld>
  <p:clrMapOvr>
    <a:masterClrMapping xmlns:a="http://schemas.openxmlformats.org/drawingml/2006/main"/>
  </p:clrMapOvr>
</p:sld>
</file>