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7e37e5b9de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3d82619254bd3"/>
  </p:sldMasterIdLst>
  <p:sldIdLst>
    <p:sldId xmlns:r="http://schemas.openxmlformats.org/officeDocument/2006/relationships" id="256" r:id="R8c7fa131e6fa453b"/>
    <p:sldId xmlns:r="http://schemas.openxmlformats.org/officeDocument/2006/relationships" id="257" r:id="Rf2e35eefb50c41c2"/>
    <p:sldId xmlns:r="http://schemas.openxmlformats.org/officeDocument/2006/relationships" id="258" r:id="R6db592e389bb4766"/>
    <p:sldId xmlns:r="http://schemas.openxmlformats.org/officeDocument/2006/relationships" id="259" r:id="R4dbdbc0bcfb748b8"/>
    <p:sldId xmlns:r="http://schemas.openxmlformats.org/officeDocument/2006/relationships" id="260" r:id="Rf668dbed3b2b4d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3d82619254bd3" /><Relationship Type="http://schemas.openxmlformats.org/officeDocument/2006/relationships/slide" Target="/ppt/slides/slide1.xml" Id="R8c7fa131e6fa453b" /><Relationship Type="http://schemas.openxmlformats.org/officeDocument/2006/relationships/slide" Target="/ppt/slides/slide2.xml" Id="Rf2e35eefb50c41c2" /><Relationship Type="http://schemas.openxmlformats.org/officeDocument/2006/relationships/slide" Target="/ppt/slides/slide3.xml" Id="R6db592e389bb4766" /><Relationship Type="http://schemas.openxmlformats.org/officeDocument/2006/relationships/slide" Target="/ppt/slides/slide4.xml" Id="R4dbdbc0bcfb748b8" /><Relationship Type="http://schemas.openxmlformats.org/officeDocument/2006/relationships/slide" Target="/ppt/slides/slide5.xml" Id="Rf668dbed3b2b4d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b0c8b8e25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024b2a0b44b39" /><Relationship Type="http://schemas.openxmlformats.org/officeDocument/2006/relationships/theme" Target="/ppt/slideMasters/theme/theme1.xml" Id="R2a8366279a424d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5024b2a0b44b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200ee3c3d44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a6b209b924e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016d65e82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cac13c3dd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8c15de49143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NORSE ENERGY CORP.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ENERGY CORP.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NORSE ENERGY CORP. ASA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ENERGY CORP.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ENERGY CORP.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ENERGY CORP.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979 441 002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ENERGY CORP. ASA</a:t>
            </a:r>
          </a:p>
        </p:txBody>
      </p:sp>
    </p:spTree>
  </p:cSld>
  <p:clrMapOvr>
    <a:masterClrMapping xmlns:a="http://schemas.openxmlformats.org/drawingml/2006/main"/>
  </p:clrMapOvr>
</p:sld>
</file>