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15536904f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ac75a6df848ac"/>
  </p:sldMasterIdLst>
  <p:sldIdLst>
    <p:sldId xmlns:r="http://schemas.openxmlformats.org/officeDocument/2006/relationships" id="256" r:id="Re8a004ee84894571"/>
    <p:sldId xmlns:r="http://schemas.openxmlformats.org/officeDocument/2006/relationships" id="257" r:id="R843db5c8ccc149f5"/>
    <p:sldId xmlns:r="http://schemas.openxmlformats.org/officeDocument/2006/relationships" id="258" r:id="Rd6c701fc98044f7e"/>
    <p:sldId xmlns:r="http://schemas.openxmlformats.org/officeDocument/2006/relationships" id="259" r:id="Rd9550ec79f0a4b67"/>
    <p:sldId xmlns:r="http://schemas.openxmlformats.org/officeDocument/2006/relationships" id="260" r:id="Rc04a978b8010462e"/>
    <p:sldId xmlns:r="http://schemas.openxmlformats.org/officeDocument/2006/relationships" id="261" r:id="Ra723261bbf5f4cb5"/>
    <p:sldId xmlns:r="http://schemas.openxmlformats.org/officeDocument/2006/relationships" id="262" r:id="Rd4a8d0beec79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ac75a6df848ac" /><Relationship Type="http://schemas.openxmlformats.org/officeDocument/2006/relationships/slide" Target="/ppt/slides/slide1.xml" Id="Re8a004ee84894571" /><Relationship Type="http://schemas.openxmlformats.org/officeDocument/2006/relationships/slide" Target="/ppt/slides/slide2.xml" Id="R843db5c8ccc149f5" /><Relationship Type="http://schemas.openxmlformats.org/officeDocument/2006/relationships/slide" Target="/ppt/slides/slide3.xml" Id="Rd6c701fc98044f7e" /><Relationship Type="http://schemas.openxmlformats.org/officeDocument/2006/relationships/slide" Target="/ppt/slides/slide4.xml" Id="Rd9550ec79f0a4b67" /><Relationship Type="http://schemas.openxmlformats.org/officeDocument/2006/relationships/slide" Target="/ppt/slides/slide5.xml" Id="Rc04a978b8010462e" /><Relationship Type="http://schemas.openxmlformats.org/officeDocument/2006/relationships/slide" Target="/ppt/slides/slide6.xml" Id="Ra723261bbf5f4cb5" /><Relationship Type="http://schemas.openxmlformats.org/officeDocument/2006/relationships/slide" Target="/ppt/slides/slide7.xml" Id="Rd4a8d0beec79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2fc7c07e5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ec513443446a2" /><Relationship Type="http://schemas.openxmlformats.org/officeDocument/2006/relationships/theme" Target="/ppt/slideMasters/theme/theme1.xml" Id="R561a527b8920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0ec5134434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b2d3253a0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0e5a1d60d41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203dbf6ce42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64b3991ea4d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cfc02da194a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476206b77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efe7086c742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THERMO CONTROL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 CONTROL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331 712 477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28 461 432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23 905 273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26 604 132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137 519 383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VENTISTÅL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Snipetjernveien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16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regnskap@tco.as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www.thermocontrol.no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979 439 334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CONTROL AS</a:t>
            </a:r>
          </a:p>
        </p:txBody>
      </p:sp>
    </p:spTree>
  </p:cSld>
  <p:clrMapOvr>
    <a:masterClrMapping xmlns:a="http://schemas.openxmlformats.org/drawingml/2006/main"/>
  </p:clrMapOvr>
</p:sld>
</file>